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4" r:id="rId4"/>
    <p:sldMasterId id="2147483685" r:id="rId5"/>
  </p:sldMasterIdLst>
  <p:notesMasterIdLst>
    <p:notesMasterId r:id="rId76"/>
  </p:notesMasterIdLst>
  <p:sldIdLst>
    <p:sldId id="256" r:id="rId6"/>
    <p:sldId id="311" r:id="rId7"/>
    <p:sldId id="260" r:id="rId8"/>
    <p:sldId id="261" r:id="rId9"/>
    <p:sldId id="312" r:id="rId10"/>
    <p:sldId id="270" r:id="rId11"/>
    <p:sldId id="314" r:id="rId12"/>
    <p:sldId id="315" r:id="rId13"/>
    <p:sldId id="316" r:id="rId14"/>
    <p:sldId id="317" r:id="rId15"/>
    <p:sldId id="281" r:id="rId16"/>
    <p:sldId id="323" r:id="rId17"/>
    <p:sldId id="324" r:id="rId18"/>
    <p:sldId id="318" r:id="rId19"/>
    <p:sldId id="268" r:id="rId20"/>
    <p:sldId id="320" r:id="rId21"/>
    <p:sldId id="321" r:id="rId22"/>
    <p:sldId id="322" r:id="rId23"/>
    <p:sldId id="319" r:id="rId24"/>
    <p:sldId id="325" r:id="rId25"/>
    <p:sldId id="326" r:id="rId26"/>
    <p:sldId id="327" r:id="rId27"/>
    <p:sldId id="257" r:id="rId28"/>
    <p:sldId id="259" r:id="rId29"/>
    <p:sldId id="262" r:id="rId30"/>
    <p:sldId id="263" r:id="rId31"/>
    <p:sldId id="264" r:id="rId32"/>
    <p:sldId id="265" r:id="rId33"/>
    <p:sldId id="266" r:id="rId34"/>
    <p:sldId id="267" r:id="rId35"/>
    <p:sldId id="269" r:id="rId36"/>
    <p:sldId id="271" r:id="rId37"/>
    <p:sldId id="272" r:id="rId38"/>
    <p:sldId id="273" r:id="rId39"/>
    <p:sldId id="274" r:id="rId40"/>
    <p:sldId id="275" r:id="rId41"/>
    <p:sldId id="276" r:id="rId42"/>
    <p:sldId id="277" r:id="rId43"/>
    <p:sldId id="278" r:id="rId44"/>
    <p:sldId id="279" r:id="rId45"/>
    <p:sldId id="280" r:id="rId46"/>
    <p:sldId id="282" r:id="rId47"/>
    <p:sldId id="283" r:id="rId48"/>
    <p:sldId id="284" r:id="rId49"/>
    <p:sldId id="285" r:id="rId50"/>
    <p:sldId id="286" r:id="rId51"/>
    <p:sldId id="287" r:id="rId52"/>
    <p:sldId id="288" r:id="rId53"/>
    <p:sldId id="289" r:id="rId54"/>
    <p:sldId id="290" r:id="rId55"/>
    <p:sldId id="291" r:id="rId56"/>
    <p:sldId id="292" r:id="rId57"/>
    <p:sldId id="293" r:id="rId58"/>
    <p:sldId id="294" r:id="rId59"/>
    <p:sldId id="295" r:id="rId60"/>
    <p:sldId id="296" r:id="rId61"/>
    <p:sldId id="297" r:id="rId62"/>
    <p:sldId id="298" r:id="rId63"/>
    <p:sldId id="299" r:id="rId64"/>
    <p:sldId id="300" r:id="rId65"/>
    <p:sldId id="301" r:id="rId66"/>
    <p:sldId id="302" r:id="rId67"/>
    <p:sldId id="303" r:id="rId68"/>
    <p:sldId id="304" r:id="rId69"/>
    <p:sldId id="305" r:id="rId70"/>
    <p:sldId id="306" r:id="rId71"/>
    <p:sldId id="307" r:id="rId72"/>
    <p:sldId id="308" r:id="rId73"/>
    <p:sldId id="309" r:id="rId74"/>
    <p:sldId id="310" r:id="rId7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66CFA6-E562-45D3-B468-14B9E70CB415}" v="18" dt="2023-04-19T16:50:08.989"/>
  </p1510:revLst>
</p1510:revInfo>
</file>

<file path=ppt/tableStyles.xml><?xml version="1.0" encoding="utf-8"?>
<a:tblStyleLst xmlns:a="http://schemas.openxmlformats.org/drawingml/2006/main" def="{35C1AAEA-DD99-404A-92F1-077A0D7CBE4A}">
  <a:tblStyle styleId="{35C1AAEA-DD99-404A-92F1-077A0D7CBE4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946" y="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viewProps" Target="viewProps.xml"/><Relationship Id="rId8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3"/>
        <p:cNvGrpSpPr/>
        <p:nvPr/>
      </p:nvGrpSpPr>
      <p:grpSpPr>
        <a:xfrm>
          <a:off x="0" y="0"/>
          <a:ext cx="0" cy="0"/>
          <a:chOff x="0" y="0"/>
          <a:chExt cx="0" cy="0"/>
        </a:xfrm>
      </p:grpSpPr>
      <p:sp>
        <p:nvSpPr>
          <p:cNvPr id="2274" name="Google Shape;2274;g2049155d6b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5" name="Google Shape;2275;g2049155d6b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232728c631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2232728c631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2"/>
        <p:cNvGrpSpPr/>
        <p:nvPr/>
      </p:nvGrpSpPr>
      <p:grpSpPr>
        <a:xfrm>
          <a:off x="0" y="0"/>
          <a:ext cx="0" cy="0"/>
          <a:chOff x="0" y="0"/>
          <a:chExt cx="0" cy="0"/>
        </a:xfrm>
      </p:grpSpPr>
      <p:sp>
        <p:nvSpPr>
          <p:cNvPr id="2493" name="Google Shape;2493;ga1242414e1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4" name="Google Shape;2494;ga1242414e1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9404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0"/>
        <p:cNvGrpSpPr/>
        <p:nvPr/>
      </p:nvGrpSpPr>
      <p:grpSpPr>
        <a:xfrm>
          <a:off x="0" y="0"/>
          <a:ext cx="0" cy="0"/>
          <a:chOff x="0" y="0"/>
          <a:chExt cx="0" cy="0"/>
        </a:xfrm>
      </p:grpSpPr>
      <p:sp>
        <p:nvSpPr>
          <p:cNvPr id="2281" name="Google Shape;2281;g8b385fd2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2" name="Google Shape;2282;g8b385fd2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7"/>
        <p:cNvGrpSpPr/>
        <p:nvPr/>
      </p:nvGrpSpPr>
      <p:grpSpPr>
        <a:xfrm>
          <a:off x="0" y="0"/>
          <a:ext cx="0" cy="0"/>
          <a:chOff x="0" y="0"/>
          <a:chExt cx="0" cy="0"/>
        </a:xfrm>
      </p:grpSpPr>
      <p:sp>
        <p:nvSpPr>
          <p:cNvPr id="2308" name="Google Shape;2308;ga1242414e1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9" name="Google Shape;2309;ga1242414e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6"/>
        <p:cNvGrpSpPr/>
        <p:nvPr/>
      </p:nvGrpSpPr>
      <p:grpSpPr>
        <a:xfrm>
          <a:off x="0" y="0"/>
          <a:ext cx="0" cy="0"/>
          <a:chOff x="0" y="0"/>
          <a:chExt cx="0" cy="0"/>
        </a:xfrm>
      </p:grpSpPr>
      <p:sp>
        <p:nvSpPr>
          <p:cNvPr id="2357" name="Google Shape;2357;ga1242414e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8" name="Google Shape;2358;ga1242414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3"/>
        <p:cNvGrpSpPr/>
        <p:nvPr/>
      </p:nvGrpSpPr>
      <p:grpSpPr>
        <a:xfrm>
          <a:off x="0" y="0"/>
          <a:ext cx="0" cy="0"/>
          <a:chOff x="0" y="0"/>
          <a:chExt cx="0" cy="0"/>
        </a:xfrm>
      </p:grpSpPr>
      <p:sp>
        <p:nvSpPr>
          <p:cNvPr id="2364" name="Google Shape;2364;ga1242414e1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5" name="Google Shape;2365;ga1242414e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3"/>
        <p:cNvGrpSpPr/>
        <p:nvPr/>
      </p:nvGrpSpPr>
      <p:grpSpPr>
        <a:xfrm>
          <a:off x="0" y="0"/>
          <a:ext cx="0" cy="0"/>
          <a:chOff x="0" y="0"/>
          <a:chExt cx="0" cy="0"/>
        </a:xfrm>
      </p:grpSpPr>
      <p:sp>
        <p:nvSpPr>
          <p:cNvPr id="2374" name="Google Shape;2374;ga1242414e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5" name="Google Shape;2375;ga1242414e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5"/>
        <p:cNvGrpSpPr/>
        <p:nvPr/>
      </p:nvGrpSpPr>
      <p:grpSpPr>
        <a:xfrm>
          <a:off x="0" y="0"/>
          <a:ext cx="0" cy="0"/>
          <a:chOff x="0" y="0"/>
          <a:chExt cx="0" cy="0"/>
        </a:xfrm>
      </p:grpSpPr>
      <p:sp>
        <p:nvSpPr>
          <p:cNvPr id="2386" name="Google Shape;2386;ga1242414e1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7" name="Google Shape;2387;ga1242414e1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1"/>
        <p:cNvGrpSpPr/>
        <p:nvPr/>
      </p:nvGrpSpPr>
      <p:grpSpPr>
        <a:xfrm>
          <a:off x="0" y="0"/>
          <a:ext cx="0" cy="0"/>
          <a:chOff x="0" y="0"/>
          <a:chExt cx="0" cy="0"/>
        </a:xfrm>
      </p:grpSpPr>
      <p:sp>
        <p:nvSpPr>
          <p:cNvPr id="2412" name="Google Shape;2412;ga1242414e1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3" name="Google Shape;2413;ga1242414e1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5"/>
        <p:cNvGrpSpPr/>
        <p:nvPr/>
      </p:nvGrpSpPr>
      <p:grpSpPr>
        <a:xfrm>
          <a:off x="0" y="0"/>
          <a:ext cx="0" cy="0"/>
          <a:chOff x="0" y="0"/>
          <a:chExt cx="0" cy="0"/>
        </a:xfrm>
      </p:grpSpPr>
      <p:sp>
        <p:nvSpPr>
          <p:cNvPr id="2426" name="Google Shape;2426;ga1242414e1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7" name="Google Shape;2427;ga1242414e1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a1242414e1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a1242414e1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48772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6"/>
        <p:cNvGrpSpPr/>
        <p:nvPr/>
      </p:nvGrpSpPr>
      <p:grpSpPr>
        <a:xfrm>
          <a:off x="0" y="0"/>
          <a:ext cx="0" cy="0"/>
          <a:chOff x="0" y="0"/>
          <a:chExt cx="0" cy="0"/>
        </a:xfrm>
      </p:grpSpPr>
      <p:sp>
        <p:nvSpPr>
          <p:cNvPr id="2487" name="Google Shape;2487;ga1242414e1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8" name="Google Shape;2488;ga1242414e1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0"/>
        <p:cNvGrpSpPr/>
        <p:nvPr/>
      </p:nvGrpSpPr>
      <p:grpSpPr>
        <a:xfrm>
          <a:off x="0" y="0"/>
          <a:ext cx="0" cy="0"/>
          <a:chOff x="0" y="0"/>
          <a:chExt cx="0" cy="0"/>
        </a:xfrm>
      </p:grpSpPr>
      <p:sp>
        <p:nvSpPr>
          <p:cNvPr id="2501" name="Google Shape;2501;g8b385fd27f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2" name="Google Shape;2502;g8b385fd27f_2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7"/>
        <p:cNvGrpSpPr/>
        <p:nvPr/>
      </p:nvGrpSpPr>
      <p:grpSpPr>
        <a:xfrm>
          <a:off x="0" y="0"/>
          <a:ext cx="0" cy="0"/>
          <a:chOff x="0" y="0"/>
          <a:chExt cx="0" cy="0"/>
        </a:xfrm>
      </p:grpSpPr>
      <p:sp>
        <p:nvSpPr>
          <p:cNvPr id="2508" name="Google Shape;2508;ga1242414e1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9" name="Google Shape;2509;ga1242414e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2"/>
        <p:cNvGrpSpPr/>
        <p:nvPr/>
      </p:nvGrpSpPr>
      <p:grpSpPr>
        <a:xfrm>
          <a:off x="0" y="0"/>
          <a:ext cx="0" cy="0"/>
          <a:chOff x="0" y="0"/>
          <a:chExt cx="0" cy="0"/>
        </a:xfrm>
      </p:grpSpPr>
      <p:sp>
        <p:nvSpPr>
          <p:cNvPr id="2513" name="Google Shape;2513;ga1242414e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4" name="Google Shape;2514;ga1242414e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9"/>
        <p:cNvGrpSpPr/>
        <p:nvPr/>
      </p:nvGrpSpPr>
      <p:grpSpPr>
        <a:xfrm>
          <a:off x="0" y="0"/>
          <a:ext cx="0" cy="0"/>
          <a:chOff x="0" y="0"/>
          <a:chExt cx="0" cy="0"/>
        </a:xfrm>
      </p:grpSpPr>
      <p:sp>
        <p:nvSpPr>
          <p:cNvPr id="2520" name="Google Shape;2520;g8b385fd27f_2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1" name="Google Shape;2521;g8b385fd27f_2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6"/>
        <p:cNvGrpSpPr/>
        <p:nvPr/>
      </p:nvGrpSpPr>
      <p:grpSpPr>
        <a:xfrm>
          <a:off x="0" y="0"/>
          <a:ext cx="0" cy="0"/>
          <a:chOff x="0" y="0"/>
          <a:chExt cx="0" cy="0"/>
        </a:xfrm>
      </p:grpSpPr>
      <p:sp>
        <p:nvSpPr>
          <p:cNvPr id="2527" name="Google Shape;2527;ga1242414e1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8" name="Google Shape;2528;ga1242414e1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2"/>
        <p:cNvGrpSpPr/>
        <p:nvPr/>
      </p:nvGrpSpPr>
      <p:grpSpPr>
        <a:xfrm>
          <a:off x="0" y="0"/>
          <a:ext cx="0" cy="0"/>
          <a:chOff x="0" y="0"/>
          <a:chExt cx="0" cy="0"/>
        </a:xfrm>
      </p:grpSpPr>
      <p:sp>
        <p:nvSpPr>
          <p:cNvPr id="2533" name="Google Shape;2533;ga1242414e1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4" name="Google Shape;2534;ga1242414e1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3"/>
        <p:cNvGrpSpPr/>
        <p:nvPr/>
      </p:nvGrpSpPr>
      <p:grpSpPr>
        <a:xfrm>
          <a:off x="0" y="0"/>
          <a:ext cx="0" cy="0"/>
          <a:chOff x="0" y="0"/>
          <a:chExt cx="0" cy="0"/>
        </a:xfrm>
      </p:grpSpPr>
      <p:sp>
        <p:nvSpPr>
          <p:cNvPr id="2544" name="Google Shape;2544;ga1242414e1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5" name="Google Shape;2545;ga1242414e1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3"/>
        <p:cNvGrpSpPr/>
        <p:nvPr/>
      </p:nvGrpSpPr>
      <p:grpSpPr>
        <a:xfrm>
          <a:off x="0" y="0"/>
          <a:ext cx="0" cy="0"/>
          <a:chOff x="0" y="0"/>
          <a:chExt cx="0" cy="0"/>
        </a:xfrm>
      </p:grpSpPr>
      <p:sp>
        <p:nvSpPr>
          <p:cNvPr id="2564" name="Google Shape;2564;ga1242414e1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5" name="Google Shape;2565;ga1242414e1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8"/>
        <p:cNvGrpSpPr/>
        <p:nvPr/>
      </p:nvGrpSpPr>
      <p:grpSpPr>
        <a:xfrm>
          <a:off x="0" y="0"/>
          <a:ext cx="0" cy="0"/>
          <a:chOff x="0" y="0"/>
          <a:chExt cx="0" cy="0"/>
        </a:xfrm>
      </p:grpSpPr>
      <p:sp>
        <p:nvSpPr>
          <p:cNvPr id="2579" name="Google Shape;2579;ga1242414e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0" name="Google Shape;2580;ga1242414e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4"/>
        <p:cNvGrpSpPr/>
        <p:nvPr/>
      </p:nvGrpSpPr>
      <p:grpSpPr>
        <a:xfrm>
          <a:off x="0" y="0"/>
          <a:ext cx="0" cy="0"/>
          <a:chOff x="0" y="0"/>
          <a:chExt cx="0" cy="0"/>
        </a:xfrm>
      </p:grpSpPr>
      <p:sp>
        <p:nvSpPr>
          <p:cNvPr id="2315" name="Google Shape;2315;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6" name="Google Shape;2316;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6"/>
        <p:cNvGrpSpPr/>
        <p:nvPr/>
      </p:nvGrpSpPr>
      <p:grpSpPr>
        <a:xfrm>
          <a:off x="0" y="0"/>
          <a:ext cx="0" cy="0"/>
          <a:chOff x="0" y="0"/>
          <a:chExt cx="0" cy="0"/>
        </a:xfrm>
      </p:grpSpPr>
      <p:sp>
        <p:nvSpPr>
          <p:cNvPr id="2587" name="Google Shape;2587;ga1242414e1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8" name="Google Shape;2588;ga1242414e1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4"/>
        <p:cNvGrpSpPr/>
        <p:nvPr/>
      </p:nvGrpSpPr>
      <p:grpSpPr>
        <a:xfrm>
          <a:off x="0" y="0"/>
          <a:ext cx="0" cy="0"/>
          <a:chOff x="0" y="0"/>
          <a:chExt cx="0" cy="0"/>
        </a:xfrm>
      </p:grpSpPr>
      <p:sp>
        <p:nvSpPr>
          <p:cNvPr id="2605" name="Google Shape;2605;ga1242414e1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6" name="Google Shape;2606;ga1242414e1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3"/>
        <p:cNvGrpSpPr/>
        <p:nvPr/>
      </p:nvGrpSpPr>
      <p:grpSpPr>
        <a:xfrm>
          <a:off x="0" y="0"/>
          <a:ext cx="0" cy="0"/>
          <a:chOff x="0" y="0"/>
          <a:chExt cx="0" cy="0"/>
        </a:xfrm>
      </p:grpSpPr>
      <p:sp>
        <p:nvSpPr>
          <p:cNvPr id="2674" name="Google Shape;2674;ga1242414e1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5" name="Google Shape;2675;ga1242414e1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7"/>
        <p:cNvGrpSpPr/>
        <p:nvPr/>
      </p:nvGrpSpPr>
      <p:grpSpPr>
        <a:xfrm>
          <a:off x="0" y="0"/>
          <a:ext cx="0" cy="0"/>
          <a:chOff x="0" y="0"/>
          <a:chExt cx="0" cy="0"/>
        </a:xfrm>
      </p:grpSpPr>
      <p:sp>
        <p:nvSpPr>
          <p:cNvPr id="2698" name="Google Shape;2698;ga1242414e1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9" name="Google Shape;2699;ga1242414e1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1"/>
        <p:cNvGrpSpPr/>
        <p:nvPr/>
      </p:nvGrpSpPr>
      <p:grpSpPr>
        <a:xfrm>
          <a:off x="0" y="0"/>
          <a:ext cx="0" cy="0"/>
          <a:chOff x="0" y="0"/>
          <a:chExt cx="0" cy="0"/>
        </a:xfrm>
      </p:grpSpPr>
      <p:sp>
        <p:nvSpPr>
          <p:cNvPr id="2722" name="Google Shape;2722;ga1242414e1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3" name="Google Shape;2723;ga1242414e1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0"/>
        <p:cNvGrpSpPr/>
        <p:nvPr/>
      </p:nvGrpSpPr>
      <p:grpSpPr>
        <a:xfrm>
          <a:off x="0" y="0"/>
          <a:ext cx="0" cy="0"/>
          <a:chOff x="0" y="0"/>
          <a:chExt cx="0" cy="0"/>
        </a:xfrm>
      </p:grpSpPr>
      <p:sp>
        <p:nvSpPr>
          <p:cNvPr id="2741" name="Google Shape;2741;g97767bb796_0_1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2" name="Google Shape;2742;g97767bb796_0_1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7"/>
        <p:cNvGrpSpPr/>
        <p:nvPr/>
      </p:nvGrpSpPr>
      <p:grpSpPr>
        <a:xfrm>
          <a:off x="0" y="0"/>
          <a:ext cx="0" cy="0"/>
          <a:chOff x="0" y="0"/>
          <a:chExt cx="0" cy="0"/>
        </a:xfrm>
      </p:grpSpPr>
      <p:sp>
        <p:nvSpPr>
          <p:cNvPr id="2778" name="Google Shape;2778;ga1242414e1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9" name="Google Shape;2779;ga1242414e1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3"/>
        <p:cNvGrpSpPr/>
        <p:nvPr/>
      </p:nvGrpSpPr>
      <p:grpSpPr>
        <a:xfrm>
          <a:off x="0" y="0"/>
          <a:ext cx="0" cy="0"/>
          <a:chOff x="0" y="0"/>
          <a:chExt cx="0" cy="0"/>
        </a:xfrm>
      </p:grpSpPr>
      <p:sp>
        <p:nvSpPr>
          <p:cNvPr id="2784" name="Google Shape;2784;ga1242414e1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5" name="Google Shape;2785;ga1242414e1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9"/>
        <p:cNvGrpSpPr/>
        <p:nvPr/>
      </p:nvGrpSpPr>
      <p:grpSpPr>
        <a:xfrm>
          <a:off x="0" y="0"/>
          <a:ext cx="0" cy="0"/>
          <a:chOff x="0" y="0"/>
          <a:chExt cx="0" cy="0"/>
        </a:xfrm>
      </p:grpSpPr>
      <p:sp>
        <p:nvSpPr>
          <p:cNvPr id="2800" name="Google Shape;2800;ga1242414e1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1" name="Google Shape;2801;ga1242414e1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0"/>
        <p:cNvGrpSpPr/>
        <p:nvPr/>
      </p:nvGrpSpPr>
      <p:grpSpPr>
        <a:xfrm>
          <a:off x="0" y="0"/>
          <a:ext cx="0" cy="0"/>
          <a:chOff x="0" y="0"/>
          <a:chExt cx="0" cy="0"/>
        </a:xfrm>
      </p:grpSpPr>
      <p:sp>
        <p:nvSpPr>
          <p:cNvPr id="2811" name="Google Shape;2811;g8b385fd27f_2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2" name="Google Shape;2812;g8b385fd27f_2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a1242414e1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a1242414e1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0"/>
        <p:cNvGrpSpPr/>
        <p:nvPr/>
      </p:nvGrpSpPr>
      <p:grpSpPr>
        <a:xfrm>
          <a:off x="0" y="0"/>
          <a:ext cx="0" cy="0"/>
          <a:chOff x="0" y="0"/>
          <a:chExt cx="0" cy="0"/>
        </a:xfrm>
      </p:grpSpPr>
      <p:sp>
        <p:nvSpPr>
          <p:cNvPr id="2831" name="Google Shape;2831;g97767bb796_0_10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2" name="Google Shape;2832;g97767bb796_0_10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6"/>
        <p:cNvGrpSpPr/>
        <p:nvPr/>
      </p:nvGrpSpPr>
      <p:grpSpPr>
        <a:xfrm>
          <a:off x="0" y="0"/>
          <a:ext cx="0" cy="0"/>
          <a:chOff x="0" y="0"/>
          <a:chExt cx="0" cy="0"/>
        </a:xfrm>
      </p:grpSpPr>
      <p:sp>
        <p:nvSpPr>
          <p:cNvPr id="2837" name="Google Shape;2837;g8b385fd27f_2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8" name="Google Shape;2838;g8b385fd27f_2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3"/>
        <p:cNvGrpSpPr/>
        <p:nvPr/>
      </p:nvGrpSpPr>
      <p:grpSpPr>
        <a:xfrm>
          <a:off x="0" y="0"/>
          <a:ext cx="0" cy="0"/>
          <a:chOff x="0" y="0"/>
          <a:chExt cx="0" cy="0"/>
        </a:xfrm>
      </p:grpSpPr>
      <p:sp>
        <p:nvSpPr>
          <p:cNvPr id="2844" name="Google Shape;2844;g1556d6e771d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5" name="Google Shape;2845;g1556d6e771d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9"/>
        <p:cNvGrpSpPr/>
        <p:nvPr/>
      </p:nvGrpSpPr>
      <p:grpSpPr>
        <a:xfrm>
          <a:off x="0" y="0"/>
          <a:ext cx="0" cy="0"/>
          <a:chOff x="0" y="0"/>
          <a:chExt cx="0" cy="0"/>
        </a:xfrm>
      </p:grpSpPr>
      <p:sp>
        <p:nvSpPr>
          <p:cNvPr id="2850" name="Google Shape;2850;g1556d6e771d_2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1" name="Google Shape;2851;g1556d6e771d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5"/>
        <p:cNvGrpSpPr/>
        <p:nvPr/>
      </p:nvGrpSpPr>
      <p:grpSpPr>
        <a:xfrm>
          <a:off x="0" y="0"/>
          <a:ext cx="0" cy="0"/>
          <a:chOff x="0" y="0"/>
          <a:chExt cx="0" cy="0"/>
        </a:xfrm>
      </p:grpSpPr>
      <p:sp>
        <p:nvSpPr>
          <p:cNvPr id="2856" name="Google Shape;2856;g1556d6e771d_2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7" name="Google Shape;2857;g1556d6e771d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9"/>
        <p:cNvGrpSpPr/>
        <p:nvPr/>
      </p:nvGrpSpPr>
      <p:grpSpPr>
        <a:xfrm>
          <a:off x="0" y="0"/>
          <a:ext cx="0" cy="0"/>
          <a:chOff x="0" y="0"/>
          <a:chExt cx="0" cy="0"/>
        </a:xfrm>
      </p:grpSpPr>
      <p:sp>
        <p:nvSpPr>
          <p:cNvPr id="2880" name="Google Shape;2880;g1556d6e771d_2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1" name="Google Shape;2881;g1556d6e771d_2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5"/>
        <p:cNvGrpSpPr/>
        <p:nvPr/>
      </p:nvGrpSpPr>
      <p:grpSpPr>
        <a:xfrm>
          <a:off x="0" y="0"/>
          <a:ext cx="0" cy="0"/>
          <a:chOff x="0" y="0"/>
          <a:chExt cx="0" cy="0"/>
        </a:xfrm>
      </p:grpSpPr>
      <p:sp>
        <p:nvSpPr>
          <p:cNvPr id="2896" name="Google Shape;2896;g1556d6e771d_2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7" name="Google Shape;2897;g1556d6e771d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4"/>
        <p:cNvGrpSpPr/>
        <p:nvPr/>
      </p:nvGrpSpPr>
      <p:grpSpPr>
        <a:xfrm>
          <a:off x="0" y="0"/>
          <a:ext cx="0" cy="0"/>
          <a:chOff x="0" y="0"/>
          <a:chExt cx="0" cy="0"/>
        </a:xfrm>
      </p:grpSpPr>
      <p:sp>
        <p:nvSpPr>
          <p:cNvPr id="3235" name="Google Shape;3235;g1556d6e771d_2_3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6" name="Google Shape;3236;g1556d6e771d_2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5"/>
        <p:cNvGrpSpPr/>
        <p:nvPr/>
      </p:nvGrpSpPr>
      <p:grpSpPr>
        <a:xfrm>
          <a:off x="0" y="0"/>
          <a:ext cx="0" cy="0"/>
          <a:chOff x="0" y="0"/>
          <a:chExt cx="0" cy="0"/>
        </a:xfrm>
      </p:grpSpPr>
      <p:sp>
        <p:nvSpPr>
          <p:cNvPr id="5436" name="Google Shape;5436;g1556d6e771d_2_25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7" name="Google Shape;5437;g1556d6e771d_2_2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4"/>
        <p:cNvGrpSpPr/>
        <p:nvPr/>
      </p:nvGrpSpPr>
      <p:grpSpPr>
        <a:xfrm>
          <a:off x="0" y="0"/>
          <a:ext cx="0" cy="0"/>
          <a:chOff x="0" y="0"/>
          <a:chExt cx="0" cy="0"/>
        </a:xfrm>
      </p:grpSpPr>
      <p:sp>
        <p:nvSpPr>
          <p:cNvPr id="5855" name="Google Shape;5855;g1556d6e771d_2_3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6" name="Google Shape;5856;g1556d6e771d_2_3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2281567e843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2281567e843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4"/>
        <p:cNvGrpSpPr/>
        <p:nvPr/>
      </p:nvGrpSpPr>
      <p:grpSpPr>
        <a:xfrm>
          <a:off x="0" y="0"/>
          <a:ext cx="0" cy="0"/>
          <a:chOff x="0" y="0"/>
          <a:chExt cx="0" cy="0"/>
        </a:xfrm>
      </p:grpSpPr>
      <p:sp>
        <p:nvSpPr>
          <p:cNvPr id="6025" name="Google Shape;6025;g1556d6e771d_2_3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6" name="Google Shape;6026;g1556d6e771d_2_3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9"/>
        <p:cNvGrpSpPr/>
        <p:nvPr/>
      </p:nvGrpSpPr>
      <p:grpSpPr>
        <a:xfrm>
          <a:off x="0" y="0"/>
          <a:ext cx="0" cy="0"/>
          <a:chOff x="0" y="0"/>
          <a:chExt cx="0" cy="0"/>
        </a:xfrm>
      </p:grpSpPr>
      <p:sp>
        <p:nvSpPr>
          <p:cNvPr id="6430" name="Google Shape;6430;g1556d6e771d_2_35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1" name="Google Shape;6431;g1556d6e771d_2_3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9"/>
        <p:cNvGrpSpPr/>
        <p:nvPr/>
      </p:nvGrpSpPr>
      <p:grpSpPr>
        <a:xfrm>
          <a:off x="0" y="0"/>
          <a:ext cx="0" cy="0"/>
          <a:chOff x="0" y="0"/>
          <a:chExt cx="0" cy="0"/>
        </a:xfrm>
      </p:grpSpPr>
      <p:sp>
        <p:nvSpPr>
          <p:cNvPr id="6810" name="Google Shape;6810;g1556d6e771d_2_39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1" name="Google Shape;6811;g1556d6e771d_2_3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3"/>
        <p:cNvGrpSpPr/>
        <p:nvPr/>
      </p:nvGrpSpPr>
      <p:grpSpPr>
        <a:xfrm>
          <a:off x="0" y="0"/>
          <a:ext cx="0" cy="0"/>
          <a:chOff x="0" y="0"/>
          <a:chExt cx="0" cy="0"/>
        </a:xfrm>
      </p:grpSpPr>
      <p:sp>
        <p:nvSpPr>
          <p:cNvPr id="7224" name="Google Shape;7224;g1556d6e771d_2_43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5" name="Google Shape;7225;g1556d6e771d_2_4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4"/>
        <p:cNvGrpSpPr/>
        <p:nvPr/>
      </p:nvGrpSpPr>
      <p:grpSpPr>
        <a:xfrm>
          <a:off x="0" y="0"/>
          <a:ext cx="0" cy="0"/>
          <a:chOff x="0" y="0"/>
          <a:chExt cx="0" cy="0"/>
        </a:xfrm>
      </p:grpSpPr>
      <p:sp>
        <p:nvSpPr>
          <p:cNvPr id="7585" name="Google Shape;7585;g1556d6e771d_2_47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6" name="Google Shape;7586;g1556d6e771d_2_47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4"/>
        <p:cNvGrpSpPr/>
        <p:nvPr/>
      </p:nvGrpSpPr>
      <p:grpSpPr>
        <a:xfrm>
          <a:off x="0" y="0"/>
          <a:ext cx="0" cy="0"/>
          <a:chOff x="0" y="0"/>
          <a:chExt cx="0" cy="0"/>
        </a:xfrm>
      </p:grpSpPr>
      <p:sp>
        <p:nvSpPr>
          <p:cNvPr id="8095" name="Google Shape;8095;g1556d6e771d_2_5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6" name="Google Shape;8096;g1556d6e771d_2_5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4"/>
        <p:cNvGrpSpPr/>
        <p:nvPr/>
      </p:nvGrpSpPr>
      <p:grpSpPr>
        <a:xfrm>
          <a:off x="0" y="0"/>
          <a:ext cx="0" cy="0"/>
          <a:chOff x="0" y="0"/>
          <a:chExt cx="0" cy="0"/>
        </a:xfrm>
      </p:grpSpPr>
      <p:sp>
        <p:nvSpPr>
          <p:cNvPr id="8715" name="Google Shape;8715;g1556d6e771d_2_58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6" name="Google Shape;8716;g1556d6e771d_2_5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8"/>
        <p:cNvGrpSpPr/>
        <p:nvPr/>
      </p:nvGrpSpPr>
      <p:grpSpPr>
        <a:xfrm>
          <a:off x="0" y="0"/>
          <a:ext cx="0" cy="0"/>
          <a:chOff x="0" y="0"/>
          <a:chExt cx="0" cy="0"/>
        </a:xfrm>
      </p:grpSpPr>
      <p:sp>
        <p:nvSpPr>
          <p:cNvPr id="9309" name="Google Shape;9309;g1556d6e771d_2_64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0" name="Google Shape;9310;g1556d6e771d_2_6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9"/>
        <p:cNvGrpSpPr/>
        <p:nvPr/>
      </p:nvGrpSpPr>
      <p:grpSpPr>
        <a:xfrm>
          <a:off x="0" y="0"/>
          <a:ext cx="0" cy="0"/>
          <a:chOff x="0" y="0"/>
          <a:chExt cx="0" cy="0"/>
        </a:xfrm>
      </p:grpSpPr>
      <p:sp>
        <p:nvSpPr>
          <p:cNvPr id="9630" name="Google Shape;9630;g1556d6e771d_2_67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1" name="Google Shape;9631;g1556d6e771d_2_6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7"/>
        <p:cNvGrpSpPr/>
        <p:nvPr/>
      </p:nvGrpSpPr>
      <p:grpSpPr>
        <a:xfrm>
          <a:off x="0" y="0"/>
          <a:ext cx="0" cy="0"/>
          <a:chOff x="0" y="0"/>
          <a:chExt cx="0" cy="0"/>
        </a:xfrm>
      </p:grpSpPr>
      <p:sp>
        <p:nvSpPr>
          <p:cNvPr id="9938" name="Google Shape;9938;g1556d6e771d_2_87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9" name="Google Shape;9939;g1556d6e771d_2_8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2"/>
        <p:cNvGrpSpPr/>
        <p:nvPr/>
      </p:nvGrpSpPr>
      <p:grpSpPr>
        <a:xfrm>
          <a:off x="0" y="0"/>
          <a:ext cx="0" cy="0"/>
          <a:chOff x="0" y="0"/>
          <a:chExt cx="0" cy="0"/>
        </a:xfrm>
      </p:grpSpPr>
      <p:sp>
        <p:nvSpPr>
          <p:cNvPr id="2493" name="Google Shape;2493;ga1242414e1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4" name="Google Shape;2494;ga1242414e1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6"/>
        <p:cNvGrpSpPr/>
        <p:nvPr/>
      </p:nvGrpSpPr>
      <p:grpSpPr>
        <a:xfrm>
          <a:off x="0" y="0"/>
          <a:ext cx="0" cy="0"/>
          <a:chOff x="0" y="0"/>
          <a:chExt cx="0" cy="0"/>
        </a:xfrm>
      </p:grpSpPr>
      <p:sp>
        <p:nvSpPr>
          <p:cNvPr id="2597" name="Google Shape;2597;ga1242414e1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8" name="Google Shape;2598;ga1242414e1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4"/>
        <p:cNvGrpSpPr/>
        <p:nvPr/>
      </p:nvGrpSpPr>
      <p:grpSpPr>
        <a:xfrm>
          <a:off x="0" y="0"/>
          <a:ext cx="0" cy="0"/>
          <a:chOff x="0" y="0"/>
          <a:chExt cx="0" cy="0"/>
        </a:xfrm>
      </p:grpSpPr>
      <p:sp>
        <p:nvSpPr>
          <p:cNvPr id="2315" name="Google Shape;2315;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6" name="Google Shape;2316;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9070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9"/>
        <p:cNvGrpSpPr/>
        <p:nvPr/>
      </p:nvGrpSpPr>
      <p:grpSpPr>
        <a:xfrm>
          <a:off x="0" y="0"/>
          <a:ext cx="0" cy="0"/>
          <a:chOff x="0" y="0"/>
          <a:chExt cx="0" cy="0"/>
        </a:xfrm>
      </p:grpSpPr>
      <p:sp>
        <p:nvSpPr>
          <p:cNvPr id="2470" name="Google Shape;2470;ga1242414e1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1" name="Google Shape;2471;ga1242414e1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0" name="Google Shape;10;p2"/>
          <p:cNvSpPr/>
          <p:nvPr/>
        </p:nvSpPr>
        <p:spPr>
          <a:xfrm>
            <a:off x="6220725" y="0"/>
            <a:ext cx="29235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7933020" y="4114401"/>
            <a:ext cx="1656312" cy="1660374"/>
            <a:chOff x="2929375" y="236175"/>
            <a:chExt cx="805325" cy="807300"/>
          </a:xfrm>
        </p:grpSpPr>
        <p:sp>
          <p:nvSpPr>
            <p:cNvPr id="12" name="Google Shape;12;p2"/>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1;p2"/>
          <p:cNvGrpSpPr/>
          <p:nvPr/>
        </p:nvGrpSpPr>
        <p:grpSpPr>
          <a:xfrm>
            <a:off x="4302988" y="231550"/>
            <a:ext cx="538025" cy="157800"/>
            <a:chOff x="2575325" y="1348650"/>
            <a:chExt cx="538025" cy="157800"/>
          </a:xfrm>
        </p:grpSpPr>
        <p:sp>
          <p:nvSpPr>
            <p:cNvPr id="32" name="Google Shape;32;p2"/>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323639" y="4144000"/>
            <a:ext cx="925310" cy="943383"/>
            <a:chOff x="595389" y="1761100"/>
            <a:chExt cx="925310" cy="943383"/>
          </a:xfrm>
        </p:grpSpPr>
        <p:cxnSp>
          <p:nvCxnSpPr>
            <p:cNvPr id="36" name="Google Shape;36;p2"/>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7" name="Google Shape;37;p2"/>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8" name="Google Shape;38;p2"/>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39" name="Google Shape;39;p2"/>
          <p:cNvGrpSpPr/>
          <p:nvPr/>
        </p:nvGrpSpPr>
        <p:grpSpPr>
          <a:xfrm>
            <a:off x="-262436" y="-403375"/>
            <a:ext cx="925310" cy="943383"/>
            <a:chOff x="595389" y="1761100"/>
            <a:chExt cx="925310" cy="943383"/>
          </a:xfrm>
        </p:grpSpPr>
        <p:cxnSp>
          <p:nvCxnSpPr>
            <p:cNvPr id="40" name="Google Shape;40;p2"/>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41" name="Google Shape;41;p2"/>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42" name="Google Shape;42;p2"/>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43" name="Google Shape;43;p2"/>
          <p:cNvGrpSpPr/>
          <p:nvPr/>
        </p:nvGrpSpPr>
        <p:grpSpPr>
          <a:xfrm rot="5400000">
            <a:off x="7926547" y="2473475"/>
            <a:ext cx="1584577" cy="196549"/>
            <a:chOff x="750197" y="155825"/>
            <a:chExt cx="1584577" cy="196549"/>
          </a:xfrm>
        </p:grpSpPr>
        <p:sp>
          <p:nvSpPr>
            <p:cNvPr id="44" name="Google Shape;44;p2"/>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2"/>
          <p:cNvSpPr txBox="1">
            <a:spLocks noGrp="1"/>
          </p:cNvSpPr>
          <p:nvPr>
            <p:ph type="ctrTitle"/>
          </p:nvPr>
        </p:nvSpPr>
        <p:spPr>
          <a:xfrm>
            <a:off x="847200" y="1183975"/>
            <a:ext cx="3914100" cy="24603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4800"/>
              <a:buNone/>
              <a:defRPr sz="4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3" name="Google Shape;63;p2"/>
          <p:cNvSpPr txBox="1">
            <a:spLocks noGrp="1"/>
          </p:cNvSpPr>
          <p:nvPr>
            <p:ph type="subTitle" idx="1"/>
          </p:nvPr>
        </p:nvSpPr>
        <p:spPr>
          <a:xfrm>
            <a:off x="847125" y="3738100"/>
            <a:ext cx="3914100" cy="405900"/>
          </a:xfrm>
          <a:prstGeom prst="rect">
            <a:avLst/>
          </a:prstGeom>
          <a:gradFill>
            <a:gsLst>
              <a:gs pos="0">
                <a:schemeClr val="accent3"/>
              </a:gs>
              <a:gs pos="100000">
                <a:schemeClr val="accent4"/>
              </a:gs>
            </a:gsLst>
            <a:lin ang="13500032" scaled="0"/>
          </a:gradFill>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64" name="Google Shape;64;p2"/>
          <p:cNvSpPr>
            <a:spLocks noGrp="1"/>
          </p:cNvSpPr>
          <p:nvPr>
            <p:ph type="pic" idx="2"/>
          </p:nvPr>
        </p:nvSpPr>
        <p:spPr>
          <a:xfrm>
            <a:off x="4891175" y="1183975"/>
            <a:ext cx="3405600" cy="29406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9"/>
        <p:cNvGrpSpPr/>
        <p:nvPr/>
      </p:nvGrpSpPr>
      <p:grpSpPr>
        <a:xfrm>
          <a:off x="0" y="0"/>
          <a:ext cx="0" cy="0"/>
          <a:chOff x="0" y="0"/>
          <a:chExt cx="0" cy="0"/>
        </a:xfrm>
      </p:grpSpPr>
      <p:pic>
        <p:nvPicPr>
          <p:cNvPr id="560" name="Google Shape;560;p11"/>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561" name="Google Shape;561;p11"/>
          <p:cNvSpPr/>
          <p:nvPr/>
        </p:nvSpPr>
        <p:spPr>
          <a:xfrm>
            <a:off x="0" y="3681125"/>
            <a:ext cx="9144000" cy="14622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1"/>
          <p:cNvSpPr txBox="1">
            <a:spLocks noGrp="1"/>
          </p:cNvSpPr>
          <p:nvPr>
            <p:ph type="title" hasCustomPrompt="1"/>
          </p:nvPr>
        </p:nvSpPr>
        <p:spPr>
          <a:xfrm>
            <a:off x="1788075" y="913275"/>
            <a:ext cx="5567700" cy="11514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63" name="Google Shape;563;p11"/>
          <p:cNvSpPr txBox="1">
            <a:spLocks noGrp="1"/>
          </p:cNvSpPr>
          <p:nvPr>
            <p:ph type="subTitle" idx="1"/>
          </p:nvPr>
        </p:nvSpPr>
        <p:spPr>
          <a:xfrm>
            <a:off x="1788076" y="2215550"/>
            <a:ext cx="5567700" cy="4059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a:spcBef>
                <a:spcPts val="0"/>
              </a:spcBef>
              <a:spcAft>
                <a:spcPts val="0"/>
              </a:spcAft>
              <a:buSzPts val="1400"/>
              <a:buNone/>
              <a:defRPr sz="1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4" name="Google Shape;564;p11"/>
          <p:cNvSpPr>
            <a:spLocks noGrp="1"/>
          </p:cNvSpPr>
          <p:nvPr>
            <p:ph type="pic" idx="2"/>
          </p:nvPr>
        </p:nvSpPr>
        <p:spPr>
          <a:xfrm>
            <a:off x="1788125" y="2772325"/>
            <a:ext cx="5567700" cy="18309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565" name="Google Shape;565;p11"/>
          <p:cNvGrpSpPr/>
          <p:nvPr/>
        </p:nvGrpSpPr>
        <p:grpSpPr>
          <a:xfrm>
            <a:off x="8047120" y="-563637"/>
            <a:ext cx="1656312" cy="1660374"/>
            <a:chOff x="2929375" y="236175"/>
            <a:chExt cx="805325" cy="807300"/>
          </a:xfrm>
        </p:grpSpPr>
        <p:sp>
          <p:nvSpPr>
            <p:cNvPr id="566" name="Google Shape;566;p11"/>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1"/>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1"/>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1"/>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1"/>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1"/>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1"/>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1"/>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1"/>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1"/>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1"/>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1"/>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1"/>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1"/>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1"/>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1"/>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1"/>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1"/>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1"/>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 name="Google Shape;585;p11"/>
          <p:cNvGrpSpPr/>
          <p:nvPr/>
        </p:nvGrpSpPr>
        <p:grpSpPr>
          <a:xfrm>
            <a:off x="4302975" y="232600"/>
            <a:ext cx="538025" cy="157800"/>
            <a:chOff x="2575325" y="1348650"/>
            <a:chExt cx="538025" cy="157800"/>
          </a:xfrm>
        </p:grpSpPr>
        <p:sp>
          <p:nvSpPr>
            <p:cNvPr id="586" name="Google Shape;586;p11"/>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1"/>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1"/>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11"/>
          <p:cNvGrpSpPr/>
          <p:nvPr/>
        </p:nvGrpSpPr>
        <p:grpSpPr>
          <a:xfrm>
            <a:off x="322789" y="68312"/>
            <a:ext cx="925310" cy="943383"/>
            <a:chOff x="595389" y="1761100"/>
            <a:chExt cx="925310" cy="943383"/>
          </a:xfrm>
        </p:grpSpPr>
        <p:cxnSp>
          <p:nvCxnSpPr>
            <p:cNvPr id="590" name="Google Shape;590;p11"/>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591" name="Google Shape;591;p11"/>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592" name="Google Shape;592;p11"/>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593" name="Google Shape;593;p11"/>
          <p:cNvGrpSpPr/>
          <p:nvPr/>
        </p:nvGrpSpPr>
        <p:grpSpPr>
          <a:xfrm>
            <a:off x="8637789" y="2336900"/>
            <a:ext cx="925310" cy="943383"/>
            <a:chOff x="595389" y="1761100"/>
            <a:chExt cx="925310" cy="943383"/>
          </a:xfrm>
        </p:grpSpPr>
        <p:cxnSp>
          <p:nvCxnSpPr>
            <p:cNvPr id="594" name="Google Shape;594;p11"/>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595" name="Google Shape;595;p11"/>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596" name="Google Shape;596;p11"/>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597" name="Google Shape;597;p11"/>
          <p:cNvGrpSpPr/>
          <p:nvPr/>
        </p:nvGrpSpPr>
        <p:grpSpPr>
          <a:xfrm>
            <a:off x="7206822" y="4794825"/>
            <a:ext cx="1584577" cy="196549"/>
            <a:chOff x="750197" y="155825"/>
            <a:chExt cx="1584577" cy="196549"/>
          </a:xfrm>
        </p:grpSpPr>
        <p:sp>
          <p:nvSpPr>
            <p:cNvPr id="598" name="Google Shape;598;p11"/>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1"/>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1"/>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1"/>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1"/>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1"/>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1"/>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1"/>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1"/>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1"/>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1"/>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1"/>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1"/>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1"/>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1"/>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1"/>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1"/>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1"/>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 name="Google Shape;616;p11"/>
          <p:cNvGrpSpPr/>
          <p:nvPr/>
        </p:nvGrpSpPr>
        <p:grpSpPr>
          <a:xfrm>
            <a:off x="-719905" y="4169388"/>
            <a:ext cx="1656312" cy="1660374"/>
            <a:chOff x="2929375" y="236175"/>
            <a:chExt cx="805325" cy="807300"/>
          </a:xfrm>
        </p:grpSpPr>
        <p:sp>
          <p:nvSpPr>
            <p:cNvPr id="617" name="Google Shape;617;p11"/>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1"/>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1"/>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1"/>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1"/>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1"/>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1"/>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1"/>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1"/>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1"/>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1"/>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1"/>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1"/>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1"/>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1"/>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1"/>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1"/>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1"/>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1"/>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3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3_1">
    <p:spTree>
      <p:nvGrpSpPr>
        <p:cNvPr id="1" name="Shape 705"/>
        <p:cNvGrpSpPr/>
        <p:nvPr/>
      </p:nvGrpSpPr>
      <p:grpSpPr>
        <a:xfrm>
          <a:off x="0" y="0"/>
          <a:ext cx="0" cy="0"/>
          <a:chOff x="0" y="0"/>
          <a:chExt cx="0" cy="0"/>
        </a:xfrm>
      </p:grpSpPr>
      <p:sp>
        <p:nvSpPr>
          <p:cNvPr id="706" name="Google Shape;706;p14"/>
          <p:cNvSpPr/>
          <p:nvPr/>
        </p:nvSpPr>
        <p:spPr>
          <a:xfrm>
            <a:off x="7146000" y="0"/>
            <a:ext cx="19980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 name="Google Shape;707;p14"/>
          <p:cNvGrpSpPr/>
          <p:nvPr/>
        </p:nvGrpSpPr>
        <p:grpSpPr>
          <a:xfrm>
            <a:off x="-480205" y="4183638"/>
            <a:ext cx="1656312" cy="1660374"/>
            <a:chOff x="2929375" y="236175"/>
            <a:chExt cx="805325" cy="807300"/>
          </a:xfrm>
        </p:grpSpPr>
        <p:sp>
          <p:nvSpPr>
            <p:cNvPr id="708" name="Google Shape;708;p14"/>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4"/>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4"/>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4"/>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4"/>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4"/>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4"/>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4"/>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4"/>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4"/>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4"/>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4"/>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4"/>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4"/>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4"/>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4"/>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4"/>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4"/>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4"/>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 name="Google Shape;727;p14"/>
          <p:cNvGrpSpPr/>
          <p:nvPr/>
        </p:nvGrpSpPr>
        <p:grpSpPr>
          <a:xfrm>
            <a:off x="4302975" y="4715075"/>
            <a:ext cx="538025" cy="157800"/>
            <a:chOff x="2575325" y="1348650"/>
            <a:chExt cx="538025" cy="157800"/>
          </a:xfrm>
        </p:grpSpPr>
        <p:sp>
          <p:nvSpPr>
            <p:cNvPr id="728" name="Google Shape;728;p14"/>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4"/>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4"/>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 name="Google Shape;731;p14"/>
          <p:cNvGrpSpPr/>
          <p:nvPr/>
        </p:nvGrpSpPr>
        <p:grpSpPr>
          <a:xfrm>
            <a:off x="-397586" y="474962"/>
            <a:ext cx="925310" cy="943383"/>
            <a:chOff x="595389" y="1761100"/>
            <a:chExt cx="925310" cy="943383"/>
          </a:xfrm>
        </p:grpSpPr>
        <p:cxnSp>
          <p:nvCxnSpPr>
            <p:cNvPr id="732" name="Google Shape;732;p1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33" name="Google Shape;733;p1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34" name="Google Shape;734;p1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735" name="Google Shape;735;p14"/>
          <p:cNvGrpSpPr/>
          <p:nvPr/>
        </p:nvGrpSpPr>
        <p:grpSpPr>
          <a:xfrm>
            <a:off x="8486539" y="3660000"/>
            <a:ext cx="925310" cy="943383"/>
            <a:chOff x="595389" y="1761100"/>
            <a:chExt cx="925310" cy="943383"/>
          </a:xfrm>
        </p:grpSpPr>
        <p:cxnSp>
          <p:nvCxnSpPr>
            <p:cNvPr id="736" name="Google Shape;736;p1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37" name="Google Shape;737;p1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38" name="Google Shape;738;p1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739" name="Google Shape;739;p14"/>
          <p:cNvGrpSpPr/>
          <p:nvPr/>
        </p:nvGrpSpPr>
        <p:grpSpPr>
          <a:xfrm>
            <a:off x="719997" y="213225"/>
            <a:ext cx="1584577" cy="196549"/>
            <a:chOff x="750197" y="155825"/>
            <a:chExt cx="1584577" cy="196549"/>
          </a:xfrm>
        </p:grpSpPr>
        <p:sp>
          <p:nvSpPr>
            <p:cNvPr id="740" name="Google Shape;740;p14"/>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4"/>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4"/>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4"/>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4"/>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4"/>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4"/>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4"/>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4"/>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4"/>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4"/>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4"/>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4"/>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4"/>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4"/>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4"/>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4"/>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4"/>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8" name="Google Shape;758;p14"/>
          <p:cNvSpPr txBox="1">
            <a:spLocks noGrp="1"/>
          </p:cNvSpPr>
          <p:nvPr>
            <p:ph type="title"/>
          </p:nvPr>
        </p:nvSpPr>
        <p:spPr>
          <a:xfrm>
            <a:off x="720000" y="3647562"/>
            <a:ext cx="4208100" cy="4995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dk2"/>
              </a:buClr>
              <a:buSzPts val="1400"/>
              <a:buNone/>
              <a:defRPr sz="2400">
                <a:solidFill>
                  <a:schemeClr val="dk2"/>
                </a:solidFill>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759" name="Google Shape;759;p14"/>
          <p:cNvSpPr txBox="1">
            <a:spLocks noGrp="1"/>
          </p:cNvSpPr>
          <p:nvPr>
            <p:ph type="subTitle" idx="1"/>
          </p:nvPr>
        </p:nvSpPr>
        <p:spPr>
          <a:xfrm>
            <a:off x="720000" y="996438"/>
            <a:ext cx="4208100" cy="28089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60" name="Google Shape;760;p14"/>
          <p:cNvSpPr>
            <a:spLocks noGrp="1"/>
          </p:cNvSpPr>
          <p:nvPr>
            <p:ph type="pic" idx="2"/>
          </p:nvPr>
        </p:nvSpPr>
        <p:spPr>
          <a:xfrm>
            <a:off x="5532700" y="986850"/>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761" name="Google Shape;761;p14"/>
          <p:cNvGrpSpPr/>
          <p:nvPr/>
        </p:nvGrpSpPr>
        <p:grpSpPr>
          <a:xfrm flipH="1">
            <a:off x="5532689" y="-403388"/>
            <a:ext cx="925310" cy="943383"/>
            <a:chOff x="595389" y="1761100"/>
            <a:chExt cx="925310" cy="943383"/>
          </a:xfrm>
        </p:grpSpPr>
        <p:cxnSp>
          <p:nvCxnSpPr>
            <p:cNvPr id="762" name="Google Shape;762;p1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63" name="Google Shape;763;p1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64" name="Google Shape;764;p1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CUSTOM_5_2_1_1_2">
    <p:spTree>
      <p:nvGrpSpPr>
        <p:cNvPr id="1" name="Shape 765"/>
        <p:cNvGrpSpPr/>
        <p:nvPr/>
      </p:nvGrpSpPr>
      <p:grpSpPr>
        <a:xfrm>
          <a:off x="0" y="0"/>
          <a:ext cx="0" cy="0"/>
          <a:chOff x="0" y="0"/>
          <a:chExt cx="0" cy="0"/>
        </a:xfrm>
      </p:grpSpPr>
      <p:pic>
        <p:nvPicPr>
          <p:cNvPr id="766" name="Google Shape;766;p1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767" name="Google Shape;767;p15"/>
          <p:cNvSpPr/>
          <p:nvPr/>
        </p:nvSpPr>
        <p:spPr>
          <a:xfrm>
            <a:off x="6915625" y="0"/>
            <a:ext cx="22236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8" name="Google Shape;768;p15"/>
          <p:cNvGrpSpPr/>
          <p:nvPr/>
        </p:nvGrpSpPr>
        <p:grpSpPr>
          <a:xfrm>
            <a:off x="-545080" y="4111613"/>
            <a:ext cx="1656312" cy="1660374"/>
            <a:chOff x="2929375" y="236175"/>
            <a:chExt cx="805325" cy="807300"/>
          </a:xfrm>
        </p:grpSpPr>
        <p:sp>
          <p:nvSpPr>
            <p:cNvPr id="769" name="Google Shape;769;p1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15"/>
          <p:cNvGrpSpPr/>
          <p:nvPr/>
        </p:nvGrpSpPr>
        <p:grpSpPr>
          <a:xfrm>
            <a:off x="4302975" y="205500"/>
            <a:ext cx="538025" cy="157800"/>
            <a:chOff x="2575325" y="1348650"/>
            <a:chExt cx="538025" cy="157800"/>
          </a:xfrm>
        </p:grpSpPr>
        <p:sp>
          <p:nvSpPr>
            <p:cNvPr id="789" name="Google Shape;789;p15"/>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5"/>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5"/>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 name="Google Shape;792;p15"/>
          <p:cNvGrpSpPr/>
          <p:nvPr/>
        </p:nvGrpSpPr>
        <p:grpSpPr>
          <a:xfrm>
            <a:off x="-179586" y="-290163"/>
            <a:ext cx="925310" cy="943383"/>
            <a:chOff x="595389" y="1761100"/>
            <a:chExt cx="925310" cy="943383"/>
          </a:xfrm>
        </p:grpSpPr>
        <p:cxnSp>
          <p:nvCxnSpPr>
            <p:cNvPr id="793" name="Google Shape;793;p1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94" name="Google Shape;794;p1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95" name="Google Shape;795;p1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796" name="Google Shape;796;p15"/>
          <p:cNvGrpSpPr/>
          <p:nvPr/>
        </p:nvGrpSpPr>
        <p:grpSpPr>
          <a:xfrm>
            <a:off x="8529739" y="4073025"/>
            <a:ext cx="925310" cy="943383"/>
            <a:chOff x="595389" y="1761100"/>
            <a:chExt cx="925310" cy="943383"/>
          </a:xfrm>
        </p:grpSpPr>
        <p:cxnSp>
          <p:nvCxnSpPr>
            <p:cNvPr id="797" name="Google Shape;797;p1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98" name="Google Shape;798;p1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99" name="Google Shape;799;p1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800" name="Google Shape;800;p15"/>
          <p:cNvGrpSpPr/>
          <p:nvPr/>
        </p:nvGrpSpPr>
        <p:grpSpPr>
          <a:xfrm>
            <a:off x="2987422" y="4744400"/>
            <a:ext cx="1584577" cy="196549"/>
            <a:chOff x="750197" y="155825"/>
            <a:chExt cx="1584577" cy="196549"/>
          </a:xfrm>
        </p:grpSpPr>
        <p:sp>
          <p:nvSpPr>
            <p:cNvPr id="801" name="Google Shape;801;p15"/>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5"/>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5"/>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5"/>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5"/>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5"/>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5"/>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5"/>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5"/>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5"/>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5"/>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5"/>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5"/>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9" name="Google Shape;819;p15"/>
          <p:cNvSpPr txBox="1">
            <a:spLocks noGrp="1"/>
          </p:cNvSpPr>
          <p:nvPr>
            <p:ph type="title"/>
          </p:nvPr>
        </p:nvSpPr>
        <p:spPr>
          <a:xfrm>
            <a:off x="939663" y="2410550"/>
            <a:ext cx="3914100" cy="8037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r" rtl="0">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20" name="Google Shape;820;p15"/>
          <p:cNvSpPr txBox="1">
            <a:spLocks noGrp="1"/>
          </p:cNvSpPr>
          <p:nvPr>
            <p:ph type="title" idx="2" hasCustomPrompt="1"/>
          </p:nvPr>
        </p:nvSpPr>
        <p:spPr>
          <a:xfrm>
            <a:off x="3792363" y="1538450"/>
            <a:ext cx="1061400" cy="7197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r" rtl="0">
              <a:spcBef>
                <a:spcPts val="0"/>
              </a:spcBef>
              <a:spcAft>
                <a:spcPts val="0"/>
              </a:spcAft>
              <a:buSzPts val="4800"/>
              <a:buNone/>
              <a:defRPr sz="480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821" name="Google Shape;821;p15"/>
          <p:cNvSpPr txBox="1">
            <a:spLocks noGrp="1"/>
          </p:cNvSpPr>
          <p:nvPr>
            <p:ph type="subTitle" idx="1"/>
          </p:nvPr>
        </p:nvSpPr>
        <p:spPr>
          <a:xfrm>
            <a:off x="939663" y="3366650"/>
            <a:ext cx="3914100" cy="4059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r" rtl="0">
              <a:spcBef>
                <a:spcPts val="0"/>
              </a:spcBef>
              <a:spcAft>
                <a:spcPts val="0"/>
              </a:spcAft>
              <a:buSzPts val="1400"/>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22" name="Google Shape;822;p15"/>
          <p:cNvSpPr>
            <a:spLocks noGrp="1"/>
          </p:cNvSpPr>
          <p:nvPr>
            <p:ph type="pic" idx="3"/>
          </p:nvPr>
        </p:nvSpPr>
        <p:spPr>
          <a:xfrm>
            <a:off x="5625238" y="1070600"/>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823" name="Google Shape;823;p15"/>
          <p:cNvGrpSpPr/>
          <p:nvPr/>
        </p:nvGrpSpPr>
        <p:grpSpPr>
          <a:xfrm>
            <a:off x="7969795" y="-648662"/>
            <a:ext cx="1656312" cy="1660374"/>
            <a:chOff x="2929375" y="236175"/>
            <a:chExt cx="805325" cy="807300"/>
          </a:xfrm>
        </p:grpSpPr>
        <p:sp>
          <p:nvSpPr>
            <p:cNvPr id="824" name="Google Shape;824;p1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2">
  <p:cSld name="CUSTOM_5_2_1_1_1_2">
    <p:spTree>
      <p:nvGrpSpPr>
        <p:cNvPr id="1" name="Shape 843"/>
        <p:cNvGrpSpPr/>
        <p:nvPr/>
      </p:nvGrpSpPr>
      <p:grpSpPr>
        <a:xfrm>
          <a:off x="0" y="0"/>
          <a:ext cx="0" cy="0"/>
          <a:chOff x="0" y="0"/>
          <a:chExt cx="0" cy="0"/>
        </a:xfrm>
      </p:grpSpPr>
      <p:pic>
        <p:nvPicPr>
          <p:cNvPr id="844" name="Google Shape;844;p16"/>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845" name="Google Shape;845;p16"/>
          <p:cNvSpPr/>
          <p:nvPr/>
        </p:nvSpPr>
        <p:spPr>
          <a:xfrm>
            <a:off x="0" y="0"/>
            <a:ext cx="19980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6" name="Google Shape;846;p16"/>
          <p:cNvGrpSpPr/>
          <p:nvPr/>
        </p:nvGrpSpPr>
        <p:grpSpPr>
          <a:xfrm>
            <a:off x="-676655" y="4065788"/>
            <a:ext cx="1656312" cy="1660374"/>
            <a:chOff x="2929375" y="236175"/>
            <a:chExt cx="805325" cy="807300"/>
          </a:xfrm>
        </p:grpSpPr>
        <p:sp>
          <p:nvSpPr>
            <p:cNvPr id="847" name="Google Shape;847;p16"/>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6"/>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6"/>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6"/>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6"/>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6"/>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6"/>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6"/>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6"/>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6"/>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6"/>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6"/>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6"/>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6"/>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6"/>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6"/>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6"/>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6"/>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6"/>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 name="Google Shape;866;p16"/>
          <p:cNvGrpSpPr/>
          <p:nvPr/>
        </p:nvGrpSpPr>
        <p:grpSpPr>
          <a:xfrm>
            <a:off x="4302975" y="4715075"/>
            <a:ext cx="538025" cy="157800"/>
            <a:chOff x="2575325" y="1348650"/>
            <a:chExt cx="538025" cy="157800"/>
          </a:xfrm>
        </p:grpSpPr>
        <p:sp>
          <p:nvSpPr>
            <p:cNvPr id="867" name="Google Shape;867;p16"/>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6"/>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6"/>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16"/>
          <p:cNvGrpSpPr/>
          <p:nvPr/>
        </p:nvGrpSpPr>
        <p:grpSpPr>
          <a:xfrm>
            <a:off x="3240339" y="-363938"/>
            <a:ext cx="925310" cy="943383"/>
            <a:chOff x="595389" y="1761100"/>
            <a:chExt cx="925310" cy="943383"/>
          </a:xfrm>
        </p:grpSpPr>
        <p:cxnSp>
          <p:nvCxnSpPr>
            <p:cNvPr id="871" name="Google Shape;871;p16"/>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872" name="Google Shape;872;p16"/>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873" name="Google Shape;873;p16"/>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874" name="Google Shape;874;p16"/>
          <p:cNvGrpSpPr/>
          <p:nvPr/>
        </p:nvGrpSpPr>
        <p:grpSpPr>
          <a:xfrm>
            <a:off x="8383839" y="4424287"/>
            <a:ext cx="925310" cy="943383"/>
            <a:chOff x="595389" y="1761100"/>
            <a:chExt cx="925310" cy="943383"/>
          </a:xfrm>
        </p:grpSpPr>
        <p:cxnSp>
          <p:nvCxnSpPr>
            <p:cNvPr id="875" name="Google Shape;875;p16"/>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876" name="Google Shape;876;p16"/>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877" name="Google Shape;877;p16"/>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878" name="Google Shape;878;p16"/>
          <p:cNvGrpSpPr/>
          <p:nvPr/>
        </p:nvGrpSpPr>
        <p:grpSpPr>
          <a:xfrm>
            <a:off x="269572" y="270850"/>
            <a:ext cx="1584577" cy="196549"/>
            <a:chOff x="750197" y="155825"/>
            <a:chExt cx="1584577" cy="196549"/>
          </a:xfrm>
        </p:grpSpPr>
        <p:sp>
          <p:nvSpPr>
            <p:cNvPr id="879" name="Google Shape;879;p16"/>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6"/>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6"/>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6"/>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6"/>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6"/>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6"/>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6"/>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6"/>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6"/>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6"/>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6"/>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6"/>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6"/>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6"/>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6"/>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6"/>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6"/>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7" name="Google Shape;897;p16"/>
          <p:cNvSpPr txBox="1">
            <a:spLocks noGrp="1"/>
          </p:cNvSpPr>
          <p:nvPr>
            <p:ph type="title"/>
          </p:nvPr>
        </p:nvSpPr>
        <p:spPr>
          <a:xfrm>
            <a:off x="4493688" y="2322775"/>
            <a:ext cx="3930300" cy="8373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98" name="Google Shape;898;p16"/>
          <p:cNvSpPr txBox="1">
            <a:spLocks noGrp="1"/>
          </p:cNvSpPr>
          <p:nvPr>
            <p:ph type="title" idx="2" hasCustomPrompt="1"/>
          </p:nvPr>
        </p:nvSpPr>
        <p:spPr>
          <a:xfrm>
            <a:off x="5928113" y="1387550"/>
            <a:ext cx="1061400" cy="7197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rtl="0">
              <a:spcBef>
                <a:spcPts val="0"/>
              </a:spcBef>
              <a:spcAft>
                <a:spcPts val="0"/>
              </a:spcAft>
              <a:buSzPts val="4800"/>
              <a:buNone/>
              <a:defRPr sz="480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899" name="Google Shape;899;p16"/>
          <p:cNvSpPr txBox="1">
            <a:spLocks noGrp="1"/>
          </p:cNvSpPr>
          <p:nvPr>
            <p:ph type="subTitle" idx="1"/>
          </p:nvPr>
        </p:nvSpPr>
        <p:spPr>
          <a:xfrm>
            <a:off x="4493613" y="3273450"/>
            <a:ext cx="3930300" cy="4788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a:spcBef>
                <a:spcPts val="0"/>
              </a:spcBef>
              <a:spcAft>
                <a:spcPts val="0"/>
              </a:spcAft>
              <a:buSzPts val="1400"/>
              <a:buNone/>
              <a:defRPr sz="1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0" name="Google Shape;900;p16"/>
          <p:cNvSpPr>
            <a:spLocks noGrp="1"/>
          </p:cNvSpPr>
          <p:nvPr>
            <p:ph type="pic" idx="3"/>
          </p:nvPr>
        </p:nvSpPr>
        <p:spPr>
          <a:xfrm>
            <a:off x="1133538" y="986850"/>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901" name="Google Shape;901;p16"/>
          <p:cNvGrpSpPr/>
          <p:nvPr/>
        </p:nvGrpSpPr>
        <p:grpSpPr>
          <a:xfrm>
            <a:off x="8018345" y="-613187"/>
            <a:ext cx="1656312" cy="1660374"/>
            <a:chOff x="2929375" y="236175"/>
            <a:chExt cx="805325" cy="807300"/>
          </a:xfrm>
        </p:grpSpPr>
        <p:sp>
          <p:nvSpPr>
            <p:cNvPr id="902" name="Google Shape;902;p16"/>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6"/>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6"/>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6"/>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6"/>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6"/>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6"/>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6"/>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6"/>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6"/>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6"/>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6"/>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6"/>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6"/>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6"/>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6"/>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6"/>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6"/>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6"/>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CUSTOM_5">
    <p:spTree>
      <p:nvGrpSpPr>
        <p:cNvPr id="1" name="Shape 921"/>
        <p:cNvGrpSpPr/>
        <p:nvPr/>
      </p:nvGrpSpPr>
      <p:grpSpPr>
        <a:xfrm>
          <a:off x="0" y="0"/>
          <a:ext cx="0" cy="0"/>
          <a:chOff x="0" y="0"/>
          <a:chExt cx="0" cy="0"/>
        </a:xfrm>
      </p:grpSpPr>
      <p:pic>
        <p:nvPicPr>
          <p:cNvPr id="922" name="Google Shape;922;p1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923" name="Google Shape;923;p17"/>
          <p:cNvGrpSpPr/>
          <p:nvPr/>
        </p:nvGrpSpPr>
        <p:grpSpPr>
          <a:xfrm>
            <a:off x="-1123280" y="776238"/>
            <a:ext cx="1656312" cy="1660374"/>
            <a:chOff x="2929375" y="236175"/>
            <a:chExt cx="805325" cy="807300"/>
          </a:xfrm>
        </p:grpSpPr>
        <p:sp>
          <p:nvSpPr>
            <p:cNvPr id="924" name="Google Shape;924;p17"/>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7"/>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7"/>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7"/>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7"/>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7"/>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7"/>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7"/>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7"/>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7"/>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7"/>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7"/>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7"/>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7"/>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7"/>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7"/>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7"/>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7"/>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7"/>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17"/>
          <p:cNvGrpSpPr/>
          <p:nvPr/>
        </p:nvGrpSpPr>
        <p:grpSpPr>
          <a:xfrm>
            <a:off x="7885975" y="4715075"/>
            <a:ext cx="538025" cy="157800"/>
            <a:chOff x="2575325" y="1348650"/>
            <a:chExt cx="538025" cy="157800"/>
          </a:xfrm>
        </p:grpSpPr>
        <p:sp>
          <p:nvSpPr>
            <p:cNvPr id="944" name="Google Shape;944;p17"/>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7"/>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 name="Google Shape;947;p17"/>
          <p:cNvGrpSpPr/>
          <p:nvPr/>
        </p:nvGrpSpPr>
        <p:grpSpPr>
          <a:xfrm>
            <a:off x="-246311" y="3659987"/>
            <a:ext cx="925310" cy="943383"/>
            <a:chOff x="595389" y="1761100"/>
            <a:chExt cx="925310" cy="943383"/>
          </a:xfrm>
        </p:grpSpPr>
        <p:cxnSp>
          <p:nvCxnSpPr>
            <p:cNvPr id="948" name="Google Shape;948;p1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49" name="Google Shape;949;p1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50" name="Google Shape;950;p1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951" name="Google Shape;951;p17"/>
          <p:cNvGrpSpPr/>
          <p:nvPr/>
        </p:nvGrpSpPr>
        <p:grpSpPr>
          <a:xfrm>
            <a:off x="6844039" y="4715075"/>
            <a:ext cx="925310" cy="943383"/>
            <a:chOff x="595389" y="1761100"/>
            <a:chExt cx="925310" cy="943383"/>
          </a:xfrm>
        </p:grpSpPr>
        <p:cxnSp>
          <p:nvCxnSpPr>
            <p:cNvPr id="952" name="Google Shape;952;p1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53" name="Google Shape;953;p1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54" name="Google Shape;954;p1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955" name="Google Shape;955;p17"/>
          <p:cNvGrpSpPr/>
          <p:nvPr/>
        </p:nvGrpSpPr>
        <p:grpSpPr>
          <a:xfrm>
            <a:off x="713097" y="213225"/>
            <a:ext cx="1584577" cy="196549"/>
            <a:chOff x="750197" y="155825"/>
            <a:chExt cx="1584577" cy="196549"/>
          </a:xfrm>
        </p:grpSpPr>
        <p:sp>
          <p:nvSpPr>
            <p:cNvPr id="956" name="Google Shape;956;p17"/>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7"/>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7"/>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7"/>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7"/>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7"/>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7"/>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7"/>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7"/>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7"/>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7"/>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7"/>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7"/>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7"/>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7"/>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7"/>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7"/>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17"/>
          <p:cNvGrpSpPr/>
          <p:nvPr/>
        </p:nvGrpSpPr>
        <p:grpSpPr>
          <a:xfrm>
            <a:off x="7564414" y="-403375"/>
            <a:ext cx="925310" cy="943383"/>
            <a:chOff x="595389" y="1761100"/>
            <a:chExt cx="925310" cy="943383"/>
          </a:xfrm>
        </p:grpSpPr>
        <p:cxnSp>
          <p:nvCxnSpPr>
            <p:cNvPr id="975" name="Google Shape;975;p1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76" name="Google Shape;976;p1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77" name="Google Shape;977;p1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
        <p:nvSpPr>
          <p:cNvPr id="978" name="Google Shape;978;p17"/>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979" name="Google Shape;979;p17"/>
          <p:cNvGrpSpPr/>
          <p:nvPr/>
        </p:nvGrpSpPr>
        <p:grpSpPr>
          <a:xfrm>
            <a:off x="8616195" y="2858138"/>
            <a:ext cx="1656312" cy="1660374"/>
            <a:chOff x="2929375" y="236175"/>
            <a:chExt cx="805325" cy="807300"/>
          </a:xfrm>
        </p:grpSpPr>
        <p:sp>
          <p:nvSpPr>
            <p:cNvPr id="980" name="Google Shape;980;p17"/>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7"/>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7"/>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7"/>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7"/>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7"/>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7"/>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7"/>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7"/>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7"/>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7"/>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7"/>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7"/>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7"/>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7"/>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7"/>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7"/>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7"/>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7"/>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CUSTOM_5_1">
    <p:spTree>
      <p:nvGrpSpPr>
        <p:cNvPr id="1" name="Shape 999"/>
        <p:cNvGrpSpPr/>
        <p:nvPr/>
      </p:nvGrpSpPr>
      <p:grpSpPr>
        <a:xfrm>
          <a:off x="0" y="0"/>
          <a:ext cx="0" cy="0"/>
          <a:chOff x="0" y="0"/>
          <a:chExt cx="0" cy="0"/>
        </a:xfrm>
      </p:grpSpPr>
      <p:pic>
        <p:nvPicPr>
          <p:cNvPr id="1000" name="Google Shape;1000;p18"/>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001" name="Google Shape;1001;p18"/>
          <p:cNvGrpSpPr/>
          <p:nvPr/>
        </p:nvGrpSpPr>
        <p:grpSpPr>
          <a:xfrm>
            <a:off x="8032695" y="4147613"/>
            <a:ext cx="1656312" cy="1660374"/>
            <a:chOff x="2929375" y="236175"/>
            <a:chExt cx="805325" cy="807300"/>
          </a:xfrm>
        </p:grpSpPr>
        <p:sp>
          <p:nvSpPr>
            <p:cNvPr id="1002" name="Google Shape;1002;p18"/>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8"/>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8"/>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8"/>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8"/>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8"/>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8"/>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8"/>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8"/>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8"/>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8"/>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8"/>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8"/>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8"/>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8"/>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8"/>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8"/>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8"/>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8"/>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 name="Google Shape;1021;p18"/>
          <p:cNvGrpSpPr/>
          <p:nvPr/>
        </p:nvGrpSpPr>
        <p:grpSpPr>
          <a:xfrm>
            <a:off x="4300600" y="4743900"/>
            <a:ext cx="538025" cy="157800"/>
            <a:chOff x="2575325" y="1348650"/>
            <a:chExt cx="538025" cy="157800"/>
          </a:xfrm>
        </p:grpSpPr>
        <p:sp>
          <p:nvSpPr>
            <p:cNvPr id="1022" name="Google Shape;1022;p18"/>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8"/>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8"/>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18"/>
          <p:cNvGrpSpPr/>
          <p:nvPr/>
        </p:nvGrpSpPr>
        <p:grpSpPr>
          <a:xfrm>
            <a:off x="-323011" y="3530000"/>
            <a:ext cx="925310" cy="943383"/>
            <a:chOff x="595389" y="1761100"/>
            <a:chExt cx="925310" cy="943383"/>
          </a:xfrm>
        </p:grpSpPr>
        <p:cxnSp>
          <p:nvCxnSpPr>
            <p:cNvPr id="1026" name="Google Shape;1026;p18"/>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027" name="Google Shape;1027;p18"/>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028" name="Google Shape;1028;p18"/>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029" name="Google Shape;1029;p18"/>
          <p:cNvGrpSpPr/>
          <p:nvPr/>
        </p:nvGrpSpPr>
        <p:grpSpPr>
          <a:xfrm>
            <a:off x="7400822" y="177200"/>
            <a:ext cx="1584577" cy="196549"/>
            <a:chOff x="750197" y="155825"/>
            <a:chExt cx="1584577" cy="196549"/>
          </a:xfrm>
        </p:grpSpPr>
        <p:sp>
          <p:nvSpPr>
            <p:cNvPr id="1030" name="Google Shape;1030;p18"/>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8"/>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8"/>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8"/>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8"/>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8"/>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8"/>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8"/>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8"/>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8"/>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8"/>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8"/>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8"/>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8"/>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8"/>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8"/>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8"/>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8"/>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 name="Google Shape;1048;p18"/>
          <p:cNvGrpSpPr/>
          <p:nvPr/>
        </p:nvGrpSpPr>
        <p:grpSpPr>
          <a:xfrm>
            <a:off x="8529739" y="965475"/>
            <a:ext cx="925310" cy="943383"/>
            <a:chOff x="595389" y="1761100"/>
            <a:chExt cx="925310" cy="943383"/>
          </a:xfrm>
        </p:grpSpPr>
        <p:cxnSp>
          <p:nvCxnSpPr>
            <p:cNvPr id="1049" name="Google Shape;1049;p18"/>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050" name="Google Shape;1050;p18"/>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051" name="Google Shape;1051;p18"/>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
        <p:nvSpPr>
          <p:cNvPr id="1052" name="Google Shape;1052;p1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053" name="Google Shape;1053;p18"/>
          <p:cNvGrpSpPr/>
          <p:nvPr/>
        </p:nvGrpSpPr>
        <p:grpSpPr>
          <a:xfrm>
            <a:off x="-567955" y="-694887"/>
            <a:ext cx="1656312" cy="1660374"/>
            <a:chOff x="2929375" y="236175"/>
            <a:chExt cx="805325" cy="807300"/>
          </a:xfrm>
        </p:grpSpPr>
        <p:sp>
          <p:nvSpPr>
            <p:cNvPr id="1054" name="Google Shape;1054;p18"/>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8"/>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8"/>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8"/>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8"/>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8"/>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8"/>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8"/>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8"/>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8"/>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8"/>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8"/>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8"/>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8"/>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8"/>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8"/>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8"/>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8"/>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8"/>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3">
  <p:cSld name="CUSTOM_5_2">
    <p:spTree>
      <p:nvGrpSpPr>
        <p:cNvPr id="1" name="Shape 1073"/>
        <p:cNvGrpSpPr/>
        <p:nvPr/>
      </p:nvGrpSpPr>
      <p:grpSpPr>
        <a:xfrm>
          <a:off x="0" y="0"/>
          <a:ext cx="0" cy="0"/>
          <a:chOff x="0" y="0"/>
          <a:chExt cx="0" cy="0"/>
        </a:xfrm>
      </p:grpSpPr>
      <p:pic>
        <p:nvPicPr>
          <p:cNvPr id="1074" name="Google Shape;1074;p19"/>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075" name="Google Shape;1075;p19"/>
          <p:cNvGrpSpPr/>
          <p:nvPr/>
        </p:nvGrpSpPr>
        <p:grpSpPr>
          <a:xfrm>
            <a:off x="8032695" y="4147613"/>
            <a:ext cx="1656312" cy="1660374"/>
            <a:chOff x="2929375" y="236175"/>
            <a:chExt cx="805325" cy="807300"/>
          </a:xfrm>
        </p:grpSpPr>
        <p:sp>
          <p:nvSpPr>
            <p:cNvPr id="1076" name="Google Shape;1076;p19"/>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9"/>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9"/>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9"/>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9"/>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9"/>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9"/>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9"/>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9"/>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9"/>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9"/>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9"/>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9"/>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9"/>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9"/>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9"/>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9"/>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 name="Google Shape;1095;p19"/>
          <p:cNvGrpSpPr/>
          <p:nvPr/>
        </p:nvGrpSpPr>
        <p:grpSpPr>
          <a:xfrm>
            <a:off x="4300600" y="4743900"/>
            <a:ext cx="538025" cy="157800"/>
            <a:chOff x="2575325" y="1348650"/>
            <a:chExt cx="538025" cy="157800"/>
          </a:xfrm>
        </p:grpSpPr>
        <p:sp>
          <p:nvSpPr>
            <p:cNvPr id="1096" name="Google Shape;1096;p19"/>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9"/>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9"/>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19"/>
          <p:cNvGrpSpPr/>
          <p:nvPr/>
        </p:nvGrpSpPr>
        <p:grpSpPr>
          <a:xfrm>
            <a:off x="-323011" y="3753300"/>
            <a:ext cx="925310" cy="943383"/>
            <a:chOff x="595389" y="1761100"/>
            <a:chExt cx="925310" cy="943383"/>
          </a:xfrm>
        </p:grpSpPr>
        <p:cxnSp>
          <p:nvCxnSpPr>
            <p:cNvPr id="1100" name="Google Shape;1100;p19"/>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101" name="Google Shape;1101;p19"/>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102" name="Google Shape;1102;p19"/>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103" name="Google Shape;1103;p19"/>
          <p:cNvGrpSpPr/>
          <p:nvPr/>
        </p:nvGrpSpPr>
        <p:grpSpPr>
          <a:xfrm>
            <a:off x="6839422" y="177200"/>
            <a:ext cx="1584577" cy="196549"/>
            <a:chOff x="750197" y="155825"/>
            <a:chExt cx="1584577" cy="196549"/>
          </a:xfrm>
        </p:grpSpPr>
        <p:sp>
          <p:nvSpPr>
            <p:cNvPr id="1104" name="Google Shape;1104;p19"/>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9"/>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9"/>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9"/>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9"/>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9"/>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9"/>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9"/>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9"/>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9"/>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9"/>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9"/>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9"/>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9"/>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9"/>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9"/>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9"/>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9"/>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 name="Google Shape;1122;p19"/>
          <p:cNvGrpSpPr/>
          <p:nvPr/>
        </p:nvGrpSpPr>
        <p:grpSpPr>
          <a:xfrm>
            <a:off x="8529739" y="1145550"/>
            <a:ext cx="925310" cy="943383"/>
            <a:chOff x="595389" y="1761100"/>
            <a:chExt cx="925310" cy="943383"/>
          </a:xfrm>
        </p:grpSpPr>
        <p:cxnSp>
          <p:nvCxnSpPr>
            <p:cNvPr id="1123" name="Google Shape;1123;p19"/>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124" name="Google Shape;1124;p19"/>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125" name="Google Shape;1125;p19"/>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126" name="Google Shape;1126;p19"/>
          <p:cNvGrpSpPr/>
          <p:nvPr/>
        </p:nvGrpSpPr>
        <p:grpSpPr>
          <a:xfrm>
            <a:off x="-688505" y="-853362"/>
            <a:ext cx="1656312" cy="1660374"/>
            <a:chOff x="2929375" y="236175"/>
            <a:chExt cx="805325" cy="807300"/>
          </a:xfrm>
        </p:grpSpPr>
        <p:sp>
          <p:nvSpPr>
            <p:cNvPr id="1127" name="Google Shape;1127;p19"/>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9"/>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9"/>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9"/>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9"/>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9"/>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9"/>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9"/>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9"/>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9"/>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9"/>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9"/>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9"/>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9"/>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9"/>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9"/>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9"/>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9"/>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9"/>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1146;p19"/>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4">
  <p:cSld name="CUSTOM_5_2_1">
    <p:spTree>
      <p:nvGrpSpPr>
        <p:cNvPr id="1" name="Shape 1147"/>
        <p:cNvGrpSpPr/>
        <p:nvPr/>
      </p:nvGrpSpPr>
      <p:grpSpPr>
        <a:xfrm>
          <a:off x="0" y="0"/>
          <a:ext cx="0" cy="0"/>
          <a:chOff x="0" y="0"/>
          <a:chExt cx="0" cy="0"/>
        </a:xfrm>
      </p:grpSpPr>
      <p:pic>
        <p:nvPicPr>
          <p:cNvPr id="1148" name="Google Shape;1148;p20"/>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149" name="Google Shape;1149;p20"/>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150" name="Google Shape;1150;p20"/>
          <p:cNvGrpSpPr/>
          <p:nvPr/>
        </p:nvGrpSpPr>
        <p:grpSpPr>
          <a:xfrm>
            <a:off x="1520470" y="4673463"/>
            <a:ext cx="1656312" cy="1660374"/>
            <a:chOff x="2929375" y="236175"/>
            <a:chExt cx="805325" cy="807300"/>
          </a:xfrm>
        </p:grpSpPr>
        <p:sp>
          <p:nvSpPr>
            <p:cNvPr id="1151" name="Google Shape;1151;p20"/>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0"/>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0"/>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0"/>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0"/>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0"/>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0"/>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0"/>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0"/>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0"/>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0"/>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0"/>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0"/>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0"/>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0"/>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0"/>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0"/>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0"/>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0"/>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20"/>
          <p:cNvGrpSpPr/>
          <p:nvPr/>
        </p:nvGrpSpPr>
        <p:grpSpPr>
          <a:xfrm rot="5400000">
            <a:off x="93600" y="2492838"/>
            <a:ext cx="538025" cy="157800"/>
            <a:chOff x="2575325" y="1348650"/>
            <a:chExt cx="538025" cy="157800"/>
          </a:xfrm>
        </p:grpSpPr>
        <p:sp>
          <p:nvSpPr>
            <p:cNvPr id="1171" name="Google Shape;1171;p20"/>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0"/>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0"/>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 name="Google Shape;1174;p20"/>
          <p:cNvGrpSpPr/>
          <p:nvPr/>
        </p:nvGrpSpPr>
        <p:grpSpPr>
          <a:xfrm>
            <a:off x="-323011" y="3530000"/>
            <a:ext cx="925310" cy="943383"/>
            <a:chOff x="595389" y="1761100"/>
            <a:chExt cx="925310" cy="943383"/>
          </a:xfrm>
        </p:grpSpPr>
        <p:cxnSp>
          <p:nvCxnSpPr>
            <p:cNvPr id="1175" name="Google Shape;1175;p20"/>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176" name="Google Shape;1176;p20"/>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177" name="Google Shape;1177;p20"/>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178" name="Google Shape;1178;p20"/>
          <p:cNvGrpSpPr/>
          <p:nvPr/>
        </p:nvGrpSpPr>
        <p:grpSpPr>
          <a:xfrm>
            <a:off x="6500372" y="4743900"/>
            <a:ext cx="1584577" cy="196549"/>
            <a:chOff x="750197" y="155825"/>
            <a:chExt cx="1584577" cy="196549"/>
          </a:xfrm>
        </p:grpSpPr>
        <p:sp>
          <p:nvSpPr>
            <p:cNvPr id="1179" name="Google Shape;1179;p20"/>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0"/>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0"/>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0"/>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0"/>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0"/>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0"/>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0"/>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0"/>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0"/>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0"/>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0"/>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0"/>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0"/>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0"/>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0"/>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0"/>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0"/>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7" name="Google Shape;1197;p20"/>
          <p:cNvGrpSpPr/>
          <p:nvPr/>
        </p:nvGrpSpPr>
        <p:grpSpPr>
          <a:xfrm>
            <a:off x="8529739" y="965475"/>
            <a:ext cx="925310" cy="943383"/>
            <a:chOff x="595389" y="1761100"/>
            <a:chExt cx="925310" cy="943383"/>
          </a:xfrm>
        </p:grpSpPr>
        <p:cxnSp>
          <p:nvCxnSpPr>
            <p:cNvPr id="1198" name="Google Shape;1198;p20"/>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199" name="Google Shape;1199;p20"/>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200" name="Google Shape;1200;p20"/>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201" name="Google Shape;1201;p20"/>
          <p:cNvGrpSpPr/>
          <p:nvPr/>
        </p:nvGrpSpPr>
        <p:grpSpPr>
          <a:xfrm>
            <a:off x="6153170" y="-1163137"/>
            <a:ext cx="1656312" cy="1660374"/>
            <a:chOff x="2929375" y="236175"/>
            <a:chExt cx="805325" cy="807300"/>
          </a:xfrm>
        </p:grpSpPr>
        <p:sp>
          <p:nvSpPr>
            <p:cNvPr id="1202" name="Google Shape;1202;p20"/>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0"/>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0"/>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0"/>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0"/>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0"/>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0"/>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0"/>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0"/>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0"/>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0"/>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0"/>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0"/>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0"/>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0"/>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0"/>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0"/>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0"/>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0"/>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p:cSld name="CUSTOM_9">
    <p:spTree>
      <p:nvGrpSpPr>
        <p:cNvPr id="1" name="Shape 1221"/>
        <p:cNvGrpSpPr/>
        <p:nvPr/>
      </p:nvGrpSpPr>
      <p:grpSpPr>
        <a:xfrm>
          <a:off x="0" y="0"/>
          <a:ext cx="0" cy="0"/>
          <a:chOff x="0" y="0"/>
          <a:chExt cx="0" cy="0"/>
        </a:xfrm>
      </p:grpSpPr>
      <p:pic>
        <p:nvPicPr>
          <p:cNvPr id="1222" name="Google Shape;1222;p21"/>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223" name="Google Shape;1223;p21"/>
          <p:cNvGrpSpPr/>
          <p:nvPr/>
        </p:nvGrpSpPr>
        <p:grpSpPr>
          <a:xfrm>
            <a:off x="7946270" y="4162013"/>
            <a:ext cx="1656312" cy="1660374"/>
            <a:chOff x="2929375" y="236175"/>
            <a:chExt cx="805325" cy="807300"/>
          </a:xfrm>
        </p:grpSpPr>
        <p:sp>
          <p:nvSpPr>
            <p:cNvPr id="1224" name="Google Shape;1224;p21"/>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1"/>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1"/>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1"/>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1"/>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1"/>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1"/>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1"/>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1"/>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1"/>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1"/>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1"/>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1"/>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1"/>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1"/>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1"/>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1"/>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1"/>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1"/>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 name="Google Shape;1243;p21"/>
          <p:cNvGrpSpPr/>
          <p:nvPr/>
        </p:nvGrpSpPr>
        <p:grpSpPr>
          <a:xfrm>
            <a:off x="-246311" y="-75763"/>
            <a:ext cx="925310" cy="943383"/>
            <a:chOff x="595389" y="1761100"/>
            <a:chExt cx="925310" cy="943383"/>
          </a:xfrm>
        </p:grpSpPr>
        <p:cxnSp>
          <p:nvCxnSpPr>
            <p:cNvPr id="1244" name="Google Shape;1244;p21"/>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245" name="Google Shape;1245;p21"/>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246" name="Google Shape;1246;p21"/>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247" name="Google Shape;1247;p21"/>
          <p:cNvGrpSpPr/>
          <p:nvPr/>
        </p:nvGrpSpPr>
        <p:grpSpPr>
          <a:xfrm>
            <a:off x="2917989" y="4603375"/>
            <a:ext cx="925310" cy="943383"/>
            <a:chOff x="595389" y="1761100"/>
            <a:chExt cx="925310" cy="943383"/>
          </a:xfrm>
        </p:grpSpPr>
        <p:cxnSp>
          <p:nvCxnSpPr>
            <p:cNvPr id="1248" name="Google Shape;1248;p21"/>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249" name="Google Shape;1249;p21"/>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250" name="Google Shape;1250;p21"/>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251" name="Google Shape;1251;p21"/>
          <p:cNvGrpSpPr/>
          <p:nvPr/>
        </p:nvGrpSpPr>
        <p:grpSpPr>
          <a:xfrm rot="5400000">
            <a:off x="7982147" y="2478037"/>
            <a:ext cx="1584577" cy="196549"/>
            <a:chOff x="750197" y="155825"/>
            <a:chExt cx="1584577" cy="196549"/>
          </a:xfrm>
        </p:grpSpPr>
        <p:sp>
          <p:nvSpPr>
            <p:cNvPr id="1252" name="Google Shape;1252;p21"/>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1"/>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1"/>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1"/>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1"/>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1"/>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1"/>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1"/>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1"/>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1"/>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1"/>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1"/>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1"/>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1"/>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1"/>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1"/>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1"/>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1"/>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0" name="Google Shape;1270;p21"/>
          <p:cNvSpPr txBox="1">
            <a:spLocks noGrp="1"/>
          </p:cNvSpPr>
          <p:nvPr>
            <p:ph type="title"/>
          </p:nvPr>
        </p:nvSpPr>
        <p:spPr>
          <a:xfrm>
            <a:off x="1215438" y="1591900"/>
            <a:ext cx="2451900" cy="966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271" name="Google Shape;1271;p21"/>
          <p:cNvSpPr txBox="1">
            <a:spLocks noGrp="1"/>
          </p:cNvSpPr>
          <p:nvPr>
            <p:ph type="subTitle" idx="1"/>
          </p:nvPr>
        </p:nvSpPr>
        <p:spPr>
          <a:xfrm>
            <a:off x="1215438" y="2439498"/>
            <a:ext cx="2451900" cy="1112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grpSp>
        <p:nvGrpSpPr>
          <p:cNvPr id="1272" name="Google Shape;1272;p21"/>
          <p:cNvGrpSpPr/>
          <p:nvPr/>
        </p:nvGrpSpPr>
        <p:grpSpPr>
          <a:xfrm>
            <a:off x="7946270" y="-448412"/>
            <a:ext cx="1656312" cy="1660374"/>
            <a:chOff x="2929375" y="236175"/>
            <a:chExt cx="805325" cy="807300"/>
          </a:xfrm>
        </p:grpSpPr>
        <p:sp>
          <p:nvSpPr>
            <p:cNvPr id="1273" name="Google Shape;1273;p21"/>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1"/>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1"/>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1"/>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1"/>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1"/>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1"/>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1"/>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1"/>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1"/>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1"/>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1"/>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1"/>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1"/>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1"/>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1"/>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1"/>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1"/>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1"/>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5"/>
        <p:cNvGrpSpPr/>
        <p:nvPr/>
      </p:nvGrpSpPr>
      <p:grpSpPr>
        <a:xfrm>
          <a:off x="0" y="0"/>
          <a:ext cx="0" cy="0"/>
          <a:chOff x="0" y="0"/>
          <a:chExt cx="0" cy="0"/>
        </a:xfrm>
      </p:grpSpPr>
      <p:pic>
        <p:nvPicPr>
          <p:cNvPr id="66" name="Google Shape;66;p3"/>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67" name="Google Shape;67;p3"/>
          <p:cNvSpPr/>
          <p:nvPr/>
        </p:nvSpPr>
        <p:spPr>
          <a:xfrm>
            <a:off x="0" y="0"/>
            <a:ext cx="27510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3"/>
          <p:cNvGrpSpPr/>
          <p:nvPr/>
        </p:nvGrpSpPr>
        <p:grpSpPr>
          <a:xfrm>
            <a:off x="7933020" y="4114401"/>
            <a:ext cx="1656312" cy="1660374"/>
            <a:chOff x="2929375" y="236175"/>
            <a:chExt cx="805325" cy="807300"/>
          </a:xfrm>
        </p:grpSpPr>
        <p:sp>
          <p:nvSpPr>
            <p:cNvPr id="69" name="Google Shape;69;p3"/>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88;p3"/>
          <p:cNvGrpSpPr/>
          <p:nvPr/>
        </p:nvGrpSpPr>
        <p:grpSpPr>
          <a:xfrm>
            <a:off x="8565939" y="2998375"/>
            <a:ext cx="925310" cy="943383"/>
            <a:chOff x="595389" y="1761100"/>
            <a:chExt cx="925310" cy="943383"/>
          </a:xfrm>
        </p:grpSpPr>
        <p:cxnSp>
          <p:nvCxnSpPr>
            <p:cNvPr id="89" name="Google Shape;89;p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0" name="Google Shape;90;p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1" name="Google Shape;91;p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92" name="Google Shape;92;p3"/>
          <p:cNvGrpSpPr/>
          <p:nvPr/>
        </p:nvGrpSpPr>
        <p:grpSpPr>
          <a:xfrm>
            <a:off x="-316986" y="627862"/>
            <a:ext cx="925310" cy="943383"/>
            <a:chOff x="595389" y="1761100"/>
            <a:chExt cx="925310" cy="943383"/>
          </a:xfrm>
        </p:grpSpPr>
        <p:cxnSp>
          <p:nvCxnSpPr>
            <p:cNvPr id="93" name="Google Shape;93;p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4" name="Google Shape;94;p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5" name="Google Shape;95;p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96" name="Google Shape;96;p3"/>
          <p:cNvGrpSpPr/>
          <p:nvPr/>
        </p:nvGrpSpPr>
        <p:grpSpPr>
          <a:xfrm>
            <a:off x="958410" y="4505112"/>
            <a:ext cx="1584577" cy="196549"/>
            <a:chOff x="750197" y="155825"/>
            <a:chExt cx="1584577" cy="196549"/>
          </a:xfrm>
        </p:grpSpPr>
        <p:sp>
          <p:nvSpPr>
            <p:cNvPr id="97" name="Google Shape;97;p3"/>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3"/>
          <p:cNvSpPr txBox="1">
            <a:spLocks noGrp="1"/>
          </p:cNvSpPr>
          <p:nvPr>
            <p:ph type="title"/>
          </p:nvPr>
        </p:nvSpPr>
        <p:spPr>
          <a:xfrm>
            <a:off x="4063762" y="2309550"/>
            <a:ext cx="4030500" cy="9048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6" name="Google Shape;116;p3"/>
          <p:cNvSpPr txBox="1">
            <a:spLocks noGrp="1"/>
          </p:cNvSpPr>
          <p:nvPr>
            <p:ph type="title" idx="2" hasCustomPrompt="1"/>
          </p:nvPr>
        </p:nvSpPr>
        <p:spPr>
          <a:xfrm>
            <a:off x="5548308" y="1494475"/>
            <a:ext cx="1061400" cy="7197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rtl="0">
              <a:spcBef>
                <a:spcPts val="0"/>
              </a:spcBef>
              <a:spcAft>
                <a:spcPts val="0"/>
              </a:spcAft>
              <a:buSzPts val="4800"/>
              <a:buNone/>
              <a:defRPr sz="360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7" name="Google Shape;117;p3"/>
          <p:cNvSpPr txBox="1">
            <a:spLocks noGrp="1"/>
          </p:cNvSpPr>
          <p:nvPr>
            <p:ph type="subTitle" idx="1"/>
          </p:nvPr>
        </p:nvSpPr>
        <p:spPr>
          <a:xfrm>
            <a:off x="4063750" y="3309725"/>
            <a:ext cx="4030500" cy="405900"/>
          </a:xfrm>
          <a:prstGeom prst="rect">
            <a:avLst/>
          </a:prstGeom>
          <a:gradFill>
            <a:gsLst>
              <a:gs pos="0">
                <a:schemeClr val="accent3"/>
              </a:gs>
              <a:gs pos="100000">
                <a:schemeClr val="accent4"/>
              </a:gs>
            </a:gsLst>
            <a:lin ang="13500032" scaled="0"/>
          </a:gradFill>
        </p:spPr>
        <p:txBody>
          <a:bodyPr spcFirstLastPara="1" wrap="square" lIns="91425" tIns="91425" rIns="91425" bIns="91425" anchor="t" anchorCtr="0">
            <a:noAutofit/>
          </a:bodyPr>
          <a:lstStyle>
            <a:lvl1pPr lvl="0" algn="ctr">
              <a:spcBef>
                <a:spcPts val="0"/>
              </a:spcBef>
              <a:spcAft>
                <a:spcPts val="0"/>
              </a:spcAft>
              <a:buSzPts val="1400"/>
              <a:buNone/>
              <a:defRPr sz="1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8" name="Google Shape;118;p3"/>
          <p:cNvSpPr>
            <a:spLocks noGrp="1"/>
          </p:cNvSpPr>
          <p:nvPr>
            <p:ph type="pic" idx="3"/>
          </p:nvPr>
        </p:nvSpPr>
        <p:spPr>
          <a:xfrm>
            <a:off x="958388" y="986850"/>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CUSTOM_9_1">
    <p:spTree>
      <p:nvGrpSpPr>
        <p:cNvPr id="1" name="Shape 1292"/>
        <p:cNvGrpSpPr/>
        <p:nvPr/>
      </p:nvGrpSpPr>
      <p:grpSpPr>
        <a:xfrm>
          <a:off x="0" y="0"/>
          <a:ext cx="0" cy="0"/>
          <a:chOff x="0" y="0"/>
          <a:chExt cx="0" cy="0"/>
        </a:xfrm>
      </p:grpSpPr>
      <p:pic>
        <p:nvPicPr>
          <p:cNvPr id="1293" name="Google Shape;1293;p22"/>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294" name="Google Shape;1294;p22"/>
          <p:cNvSpPr txBox="1">
            <a:spLocks noGrp="1"/>
          </p:cNvSpPr>
          <p:nvPr>
            <p:ph type="title"/>
          </p:nvPr>
        </p:nvSpPr>
        <p:spPr>
          <a:xfrm>
            <a:off x="1827163" y="1752388"/>
            <a:ext cx="2651100" cy="638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295" name="Google Shape;1295;p22"/>
          <p:cNvSpPr txBox="1">
            <a:spLocks noGrp="1"/>
          </p:cNvSpPr>
          <p:nvPr>
            <p:ph type="subTitle" idx="1"/>
          </p:nvPr>
        </p:nvSpPr>
        <p:spPr>
          <a:xfrm>
            <a:off x="1827163" y="2274502"/>
            <a:ext cx="2651100" cy="1116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grpSp>
        <p:nvGrpSpPr>
          <p:cNvPr id="1296" name="Google Shape;1296;p22"/>
          <p:cNvGrpSpPr/>
          <p:nvPr/>
        </p:nvGrpSpPr>
        <p:grpSpPr>
          <a:xfrm flipH="1">
            <a:off x="8072487" y="4126013"/>
            <a:ext cx="1656312" cy="1660374"/>
            <a:chOff x="2929375" y="236175"/>
            <a:chExt cx="805325" cy="807300"/>
          </a:xfrm>
        </p:grpSpPr>
        <p:sp>
          <p:nvSpPr>
            <p:cNvPr id="1297" name="Google Shape;1297;p22"/>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2"/>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2"/>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2"/>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2"/>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2"/>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2"/>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2"/>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2"/>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2"/>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2"/>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2"/>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2"/>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2"/>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2"/>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2"/>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2"/>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2"/>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2"/>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6" name="Google Shape;1316;p22"/>
          <p:cNvGrpSpPr/>
          <p:nvPr/>
        </p:nvGrpSpPr>
        <p:grpSpPr>
          <a:xfrm flipH="1">
            <a:off x="4033969" y="4715075"/>
            <a:ext cx="538025" cy="157800"/>
            <a:chOff x="2575325" y="1348650"/>
            <a:chExt cx="538025" cy="157800"/>
          </a:xfrm>
        </p:grpSpPr>
        <p:sp>
          <p:nvSpPr>
            <p:cNvPr id="1317" name="Google Shape;1317;p22"/>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2"/>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2"/>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0" name="Google Shape;1320;p22"/>
          <p:cNvGrpSpPr/>
          <p:nvPr/>
        </p:nvGrpSpPr>
        <p:grpSpPr>
          <a:xfrm>
            <a:off x="-390386" y="3475712"/>
            <a:ext cx="925310" cy="943383"/>
            <a:chOff x="595389" y="1761100"/>
            <a:chExt cx="925310" cy="943383"/>
          </a:xfrm>
        </p:grpSpPr>
        <p:cxnSp>
          <p:nvCxnSpPr>
            <p:cNvPr id="1321" name="Google Shape;1321;p22"/>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322" name="Google Shape;1322;p22"/>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323" name="Google Shape;1323;p22"/>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324" name="Google Shape;1324;p22"/>
          <p:cNvGrpSpPr/>
          <p:nvPr/>
        </p:nvGrpSpPr>
        <p:grpSpPr>
          <a:xfrm flipH="1">
            <a:off x="6839420" y="155600"/>
            <a:ext cx="1584577" cy="196549"/>
            <a:chOff x="750197" y="155825"/>
            <a:chExt cx="1584577" cy="196549"/>
          </a:xfrm>
        </p:grpSpPr>
        <p:sp>
          <p:nvSpPr>
            <p:cNvPr id="1325" name="Google Shape;1325;p22"/>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2"/>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2"/>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2"/>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2"/>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2"/>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2"/>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2"/>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2"/>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2"/>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2"/>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2"/>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2"/>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2"/>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2"/>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2"/>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2"/>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2"/>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22"/>
          <p:cNvGrpSpPr/>
          <p:nvPr/>
        </p:nvGrpSpPr>
        <p:grpSpPr>
          <a:xfrm flipH="1">
            <a:off x="8437982" y="540000"/>
            <a:ext cx="925310" cy="943383"/>
            <a:chOff x="595389" y="1761100"/>
            <a:chExt cx="925310" cy="943383"/>
          </a:xfrm>
        </p:grpSpPr>
        <p:cxnSp>
          <p:nvCxnSpPr>
            <p:cNvPr id="1344" name="Google Shape;1344;p22"/>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345" name="Google Shape;1345;p22"/>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346" name="Google Shape;1346;p22"/>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347" name="Google Shape;1347;p22"/>
          <p:cNvGrpSpPr/>
          <p:nvPr/>
        </p:nvGrpSpPr>
        <p:grpSpPr>
          <a:xfrm flipH="1">
            <a:off x="1488237" y="-750962"/>
            <a:ext cx="1656312" cy="1660374"/>
            <a:chOff x="2929375" y="236175"/>
            <a:chExt cx="805325" cy="807300"/>
          </a:xfrm>
        </p:grpSpPr>
        <p:sp>
          <p:nvSpPr>
            <p:cNvPr id="1348" name="Google Shape;1348;p22"/>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2"/>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2"/>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2"/>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2"/>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2"/>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2"/>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2"/>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2"/>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2"/>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2"/>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2"/>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2"/>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2"/>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2"/>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2"/>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2"/>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2"/>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2"/>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2">
  <p:cSld name="CUSTOM_9_1_1">
    <p:spTree>
      <p:nvGrpSpPr>
        <p:cNvPr id="1" name="Shape 1367"/>
        <p:cNvGrpSpPr/>
        <p:nvPr/>
      </p:nvGrpSpPr>
      <p:grpSpPr>
        <a:xfrm>
          <a:off x="0" y="0"/>
          <a:ext cx="0" cy="0"/>
          <a:chOff x="0" y="0"/>
          <a:chExt cx="0" cy="0"/>
        </a:xfrm>
      </p:grpSpPr>
      <p:pic>
        <p:nvPicPr>
          <p:cNvPr id="1368" name="Google Shape;1368;p23"/>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369" name="Google Shape;1369;p23"/>
          <p:cNvGrpSpPr/>
          <p:nvPr/>
        </p:nvGrpSpPr>
        <p:grpSpPr>
          <a:xfrm>
            <a:off x="-316455" y="3886388"/>
            <a:ext cx="1656312" cy="1660374"/>
            <a:chOff x="2929375" y="236175"/>
            <a:chExt cx="805325" cy="807300"/>
          </a:xfrm>
        </p:grpSpPr>
        <p:sp>
          <p:nvSpPr>
            <p:cNvPr id="1370" name="Google Shape;1370;p23"/>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3"/>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3"/>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3"/>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3"/>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3"/>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3"/>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3"/>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3"/>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3"/>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3"/>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3"/>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3"/>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3"/>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3"/>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3"/>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3"/>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3"/>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3"/>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3"/>
          <p:cNvGrpSpPr/>
          <p:nvPr/>
        </p:nvGrpSpPr>
        <p:grpSpPr>
          <a:xfrm>
            <a:off x="6508175" y="4715075"/>
            <a:ext cx="538025" cy="157800"/>
            <a:chOff x="2575325" y="1348650"/>
            <a:chExt cx="538025" cy="157800"/>
          </a:xfrm>
        </p:grpSpPr>
        <p:sp>
          <p:nvSpPr>
            <p:cNvPr id="1390" name="Google Shape;1390;p23"/>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3"/>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3"/>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23"/>
          <p:cNvGrpSpPr/>
          <p:nvPr/>
        </p:nvGrpSpPr>
        <p:grpSpPr>
          <a:xfrm>
            <a:off x="-246311" y="-75763"/>
            <a:ext cx="925310" cy="943383"/>
            <a:chOff x="595389" y="1761100"/>
            <a:chExt cx="925310" cy="943383"/>
          </a:xfrm>
        </p:grpSpPr>
        <p:cxnSp>
          <p:nvCxnSpPr>
            <p:cNvPr id="1394" name="Google Shape;1394;p2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395" name="Google Shape;1395;p2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396" name="Google Shape;1396;p2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397" name="Google Shape;1397;p23"/>
          <p:cNvGrpSpPr/>
          <p:nvPr/>
        </p:nvGrpSpPr>
        <p:grpSpPr>
          <a:xfrm>
            <a:off x="2917989" y="4603375"/>
            <a:ext cx="925310" cy="943383"/>
            <a:chOff x="595389" y="1761100"/>
            <a:chExt cx="925310" cy="943383"/>
          </a:xfrm>
        </p:grpSpPr>
        <p:cxnSp>
          <p:nvCxnSpPr>
            <p:cNvPr id="1398" name="Google Shape;1398;p2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399" name="Google Shape;1399;p2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00" name="Google Shape;1400;p2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401" name="Google Shape;1401;p23"/>
          <p:cNvGrpSpPr/>
          <p:nvPr/>
        </p:nvGrpSpPr>
        <p:grpSpPr>
          <a:xfrm>
            <a:off x="1558572" y="213225"/>
            <a:ext cx="1584577" cy="196549"/>
            <a:chOff x="750197" y="155825"/>
            <a:chExt cx="1584577" cy="196549"/>
          </a:xfrm>
        </p:grpSpPr>
        <p:sp>
          <p:nvSpPr>
            <p:cNvPr id="1402" name="Google Shape;1402;p23"/>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3"/>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3"/>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3"/>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3"/>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3"/>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3"/>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3"/>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3"/>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3"/>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3"/>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3"/>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3"/>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3"/>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3"/>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3"/>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3"/>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3"/>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23"/>
          <p:cNvGrpSpPr/>
          <p:nvPr/>
        </p:nvGrpSpPr>
        <p:grpSpPr>
          <a:xfrm>
            <a:off x="8580889" y="2943025"/>
            <a:ext cx="925310" cy="943383"/>
            <a:chOff x="595389" y="1761100"/>
            <a:chExt cx="925310" cy="943383"/>
          </a:xfrm>
        </p:grpSpPr>
        <p:cxnSp>
          <p:nvCxnSpPr>
            <p:cNvPr id="1421" name="Google Shape;1421;p2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22" name="Google Shape;1422;p2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23" name="Google Shape;1423;p2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
        <p:nvSpPr>
          <p:cNvPr id="1424" name="Google Shape;1424;p23"/>
          <p:cNvSpPr txBox="1">
            <a:spLocks noGrp="1"/>
          </p:cNvSpPr>
          <p:nvPr>
            <p:ph type="title"/>
          </p:nvPr>
        </p:nvSpPr>
        <p:spPr>
          <a:xfrm>
            <a:off x="5458975" y="1752713"/>
            <a:ext cx="2500800" cy="5934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r" rtl="0">
              <a:spcBef>
                <a:spcPts val="0"/>
              </a:spcBef>
              <a:spcAft>
                <a:spcPts val="0"/>
              </a:spcAft>
              <a:buSzPts val="2800"/>
              <a:buNone/>
              <a:defRPr>
                <a:latin typeface="Roboto"/>
                <a:ea typeface="Roboto"/>
                <a:cs typeface="Roboto"/>
                <a:sym typeface="Roboto"/>
              </a:defRPr>
            </a:lvl2pPr>
            <a:lvl3pPr lvl="2" algn="r" rtl="0">
              <a:spcBef>
                <a:spcPts val="0"/>
              </a:spcBef>
              <a:spcAft>
                <a:spcPts val="0"/>
              </a:spcAft>
              <a:buSzPts val="2800"/>
              <a:buNone/>
              <a:defRPr>
                <a:latin typeface="Roboto"/>
                <a:ea typeface="Roboto"/>
                <a:cs typeface="Roboto"/>
                <a:sym typeface="Roboto"/>
              </a:defRPr>
            </a:lvl3pPr>
            <a:lvl4pPr lvl="3" algn="r" rtl="0">
              <a:spcBef>
                <a:spcPts val="0"/>
              </a:spcBef>
              <a:spcAft>
                <a:spcPts val="0"/>
              </a:spcAft>
              <a:buSzPts val="2800"/>
              <a:buNone/>
              <a:defRPr>
                <a:latin typeface="Roboto"/>
                <a:ea typeface="Roboto"/>
                <a:cs typeface="Roboto"/>
                <a:sym typeface="Roboto"/>
              </a:defRPr>
            </a:lvl4pPr>
            <a:lvl5pPr lvl="4" algn="r" rtl="0">
              <a:spcBef>
                <a:spcPts val="0"/>
              </a:spcBef>
              <a:spcAft>
                <a:spcPts val="0"/>
              </a:spcAft>
              <a:buSzPts val="2800"/>
              <a:buNone/>
              <a:defRPr>
                <a:latin typeface="Roboto"/>
                <a:ea typeface="Roboto"/>
                <a:cs typeface="Roboto"/>
                <a:sym typeface="Roboto"/>
              </a:defRPr>
            </a:lvl5pPr>
            <a:lvl6pPr lvl="5" algn="r" rtl="0">
              <a:spcBef>
                <a:spcPts val="0"/>
              </a:spcBef>
              <a:spcAft>
                <a:spcPts val="0"/>
              </a:spcAft>
              <a:buSzPts val="2800"/>
              <a:buNone/>
              <a:defRPr>
                <a:latin typeface="Roboto"/>
                <a:ea typeface="Roboto"/>
                <a:cs typeface="Roboto"/>
                <a:sym typeface="Roboto"/>
              </a:defRPr>
            </a:lvl6pPr>
            <a:lvl7pPr lvl="6" algn="r" rtl="0">
              <a:spcBef>
                <a:spcPts val="0"/>
              </a:spcBef>
              <a:spcAft>
                <a:spcPts val="0"/>
              </a:spcAft>
              <a:buSzPts val="2800"/>
              <a:buNone/>
              <a:defRPr>
                <a:latin typeface="Roboto"/>
                <a:ea typeface="Roboto"/>
                <a:cs typeface="Roboto"/>
                <a:sym typeface="Roboto"/>
              </a:defRPr>
            </a:lvl7pPr>
            <a:lvl8pPr lvl="7" algn="r" rtl="0">
              <a:spcBef>
                <a:spcPts val="0"/>
              </a:spcBef>
              <a:spcAft>
                <a:spcPts val="0"/>
              </a:spcAft>
              <a:buSzPts val="2800"/>
              <a:buNone/>
              <a:defRPr>
                <a:latin typeface="Roboto"/>
                <a:ea typeface="Roboto"/>
                <a:cs typeface="Roboto"/>
                <a:sym typeface="Roboto"/>
              </a:defRPr>
            </a:lvl8pPr>
            <a:lvl9pPr lvl="8" algn="r" rtl="0">
              <a:spcBef>
                <a:spcPts val="0"/>
              </a:spcBef>
              <a:spcAft>
                <a:spcPts val="0"/>
              </a:spcAft>
              <a:buSzPts val="2800"/>
              <a:buNone/>
              <a:defRPr>
                <a:latin typeface="Roboto"/>
                <a:ea typeface="Roboto"/>
                <a:cs typeface="Roboto"/>
                <a:sym typeface="Roboto"/>
              </a:defRPr>
            </a:lvl9pPr>
          </a:lstStyle>
          <a:p>
            <a:endParaRPr/>
          </a:p>
        </p:txBody>
      </p:sp>
      <p:sp>
        <p:nvSpPr>
          <p:cNvPr id="1425" name="Google Shape;1425;p23"/>
          <p:cNvSpPr txBox="1">
            <a:spLocks noGrp="1"/>
          </p:cNvSpPr>
          <p:nvPr>
            <p:ph type="subTitle" idx="1"/>
          </p:nvPr>
        </p:nvSpPr>
        <p:spPr>
          <a:xfrm>
            <a:off x="5458975" y="2217355"/>
            <a:ext cx="2500800" cy="110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grpSp>
        <p:nvGrpSpPr>
          <p:cNvPr id="1426" name="Google Shape;1426;p23"/>
          <p:cNvGrpSpPr/>
          <p:nvPr/>
        </p:nvGrpSpPr>
        <p:grpSpPr>
          <a:xfrm>
            <a:off x="7849895" y="-464687"/>
            <a:ext cx="1656312" cy="1660374"/>
            <a:chOff x="2929375" y="236175"/>
            <a:chExt cx="805325" cy="807300"/>
          </a:xfrm>
        </p:grpSpPr>
        <p:sp>
          <p:nvSpPr>
            <p:cNvPr id="1427" name="Google Shape;1427;p23"/>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3"/>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3"/>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3"/>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3"/>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3"/>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3"/>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3"/>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3"/>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3"/>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3"/>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3"/>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3"/>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3"/>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3"/>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3"/>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3"/>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3"/>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3"/>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3">
  <p:cSld name="CUSTOM_12">
    <p:spTree>
      <p:nvGrpSpPr>
        <p:cNvPr id="1" name="Shape 1446"/>
        <p:cNvGrpSpPr/>
        <p:nvPr/>
      </p:nvGrpSpPr>
      <p:grpSpPr>
        <a:xfrm>
          <a:off x="0" y="0"/>
          <a:ext cx="0" cy="0"/>
          <a:chOff x="0" y="0"/>
          <a:chExt cx="0" cy="0"/>
        </a:xfrm>
      </p:grpSpPr>
      <p:pic>
        <p:nvPicPr>
          <p:cNvPr id="1447" name="Google Shape;1447;p24"/>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448" name="Google Shape;1448;p24"/>
          <p:cNvSpPr/>
          <p:nvPr/>
        </p:nvSpPr>
        <p:spPr>
          <a:xfrm>
            <a:off x="6634675" y="0"/>
            <a:ext cx="25092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9" name="Google Shape;1449;p24"/>
          <p:cNvGrpSpPr/>
          <p:nvPr/>
        </p:nvGrpSpPr>
        <p:grpSpPr>
          <a:xfrm>
            <a:off x="8248820" y="1741563"/>
            <a:ext cx="1656312" cy="1660374"/>
            <a:chOff x="2929375" y="236175"/>
            <a:chExt cx="805325" cy="807300"/>
          </a:xfrm>
        </p:grpSpPr>
        <p:sp>
          <p:nvSpPr>
            <p:cNvPr id="1450" name="Google Shape;1450;p24"/>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4"/>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4"/>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4"/>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4"/>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4"/>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4"/>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4"/>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4"/>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4"/>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4"/>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4"/>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4"/>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4"/>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4"/>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4"/>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4"/>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4"/>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4"/>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9" name="Google Shape;1469;p24"/>
          <p:cNvGrpSpPr/>
          <p:nvPr/>
        </p:nvGrpSpPr>
        <p:grpSpPr>
          <a:xfrm>
            <a:off x="3640225" y="4715075"/>
            <a:ext cx="538025" cy="157800"/>
            <a:chOff x="2575325" y="1348650"/>
            <a:chExt cx="538025" cy="157800"/>
          </a:xfrm>
        </p:grpSpPr>
        <p:sp>
          <p:nvSpPr>
            <p:cNvPr id="1470" name="Google Shape;1470;p24"/>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4"/>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4"/>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3" name="Google Shape;1473;p24"/>
          <p:cNvGrpSpPr/>
          <p:nvPr/>
        </p:nvGrpSpPr>
        <p:grpSpPr>
          <a:xfrm>
            <a:off x="-311161" y="3659987"/>
            <a:ext cx="925310" cy="943383"/>
            <a:chOff x="595389" y="1761100"/>
            <a:chExt cx="925310" cy="943383"/>
          </a:xfrm>
        </p:grpSpPr>
        <p:cxnSp>
          <p:nvCxnSpPr>
            <p:cNvPr id="1474" name="Google Shape;1474;p2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75" name="Google Shape;1475;p2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76" name="Google Shape;1476;p2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477" name="Google Shape;1477;p24"/>
          <p:cNvGrpSpPr/>
          <p:nvPr/>
        </p:nvGrpSpPr>
        <p:grpSpPr>
          <a:xfrm>
            <a:off x="8423989" y="4512450"/>
            <a:ext cx="925310" cy="943383"/>
            <a:chOff x="595389" y="1761100"/>
            <a:chExt cx="925310" cy="943383"/>
          </a:xfrm>
        </p:grpSpPr>
        <p:cxnSp>
          <p:nvCxnSpPr>
            <p:cNvPr id="1478" name="Google Shape;1478;p2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79" name="Google Shape;1479;p2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80" name="Google Shape;1480;p2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481" name="Google Shape;1481;p24"/>
          <p:cNvGrpSpPr/>
          <p:nvPr/>
        </p:nvGrpSpPr>
        <p:grpSpPr>
          <a:xfrm>
            <a:off x="713097" y="213225"/>
            <a:ext cx="1584577" cy="196549"/>
            <a:chOff x="750197" y="155825"/>
            <a:chExt cx="1584577" cy="196549"/>
          </a:xfrm>
        </p:grpSpPr>
        <p:sp>
          <p:nvSpPr>
            <p:cNvPr id="1482" name="Google Shape;1482;p24"/>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4"/>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4"/>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4"/>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4"/>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4"/>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4"/>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4"/>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4"/>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4"/>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4"/>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4"/>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4"/>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4"/>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4"/>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4"/>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4"/>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4"/>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0" name="Google Shape;1500;p24"/>
          <p:cNvSpPr txBox="1">
            <a:spLocks noGrp="1"/>
          </p:cNvSpPr>
          <p:nvPr>
            <p:ph type="title"/>
          </p:nvPr>
        </p:nvSpPr>
        <p:spPr>
          <a:xfrm>
            <a:off x="713100" y="1599713"/>
            <a:ext cx="4265700" cy="11583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48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501" name="Google Shape;1501;p24"/>
          <p:cNvSpPr txBox="1">
            <a:spLocks noGrp="1"/>
          </p:cNvSpPr>
          <p:nvPr>
            <p:ph type="subTitle" idx="1"/>
          </p:nvPr>
        </p:nvSpPr>
        <p:spPr>
          <a:xfrm>
            <a:off x="713131" y="2676163"/>
            <a:ext cx="4265700" cy="86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18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02" name="Google Shape;1502;p24"/>
          <p:cNvSpPr>
            <a:spLocks noGrp="1"/>
          </p:cNvSpPr>
          <p:nvPr>
            <p:ph type="pic" idx="2"/>
          </p:nvPr>
        </p:nvSpPr>
        <p:spPr>
          <a:xfrm>
            <a:off x="5251225" y="1195450"/>
            <a:ext cx="2748300" cy="27525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1503" name="Google Shape;1503;p24"/>
          <p:cNvGrpSpPr/>
          <p:nvPr/>
        </p:nvGrpSpPr>
        <p:grpSpPr>
          <a:xfrm>
            <a:off x="7379439" y="-335700"/>
            <a:ext cx="925310" cy="943383"/>
            <a:chOff x="595389" y="1761100"/>
            <a:chExt cx="925310" cy="943383"/>
          </a:xfrm>
        </p:grpSpPr>
        <p:cxnSp>
          <p:nvCxnSpPr>
            <p:cNvPr id="1504" name="Google Shape;1504;p2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05" name="Google Shape;1505;p2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06" name="Google Shape;1506;p2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1">
  <p:cSld name="TITLE_AND_BODY_1">
    <p:spTree>
      <p:nvGrpSpPr>
        <p:cNvPr id="1" name="Shape 1507"/>
        <p:cNvGrpSpPr/>
        <p:nvPr/>
      </p:nvGrpSpPr>
      <p:grpSpPr>
        <a:xfrm>
          <a:off x="0" y="0"/>
          <a:ext cx="0" cy="0"/>
          <a:chOff x="0" y="0"/>
          <a:chExt cx="0" cy="0"/>
        </a:xfrm>
      </p:grpSpPr>
      <p:pic>
        <p:nvPicPr>
          <p:cNvPr id="1508" name="Google Shape;1508;p2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509" name="Google Shape;1509;p25"/>
          <p:cNvGrpSpPr/>
          <p:nvPr/>
        </p:nvGrpSpPr>
        <p:grpSpPr>
          <a:xfrm>
            <a:off x="8169570" y="4244876"/>
            <a:ext cx="1656312" cy="1660374"/>
            <a:chOff x="2929375" y="236175"/>
            <a:chExt cx="805325" cy="807300"/>
          </a:xfrm>
        </p:grpSpPr>
        <p:sp>
          <p:nvSpPr>
            <p:cNvPr id="1510" name="Google Shape;1510;p2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9" name="Google Shape;1529;p25"/>
          <p:cNvGrpSpPr/>
          <p:nvPr/>
        </p:nvGrpSpPr>
        <p:grpSpPr>
          <a:xfrm>
            <a:off x="1383300" y="4715075"/>
            <a:ext cx="538025" cy="157800"/>
            <a:chOff x="2575325" y="1348650"/>
            <a:chExt cx="538025" cy="157800"/>
          </a:xfrm>
        </p:grpSpPr>
        <p:sp>
          <p:nvSpPr>
            <p:cNvPr id="1530" name="Google Shape;1530;p25"/>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3" name="Google Shape;1533;p25"/>
          <p:cNvGrpSpPr/>
          <p:nvPr/>
        </p:nvGrpSpPr>
        <p:grpSpPr>
          <a:xfrm>
            <a:off x="-246311" y="-75763"/>
            <a:ext cx="925310" cy="943383"/>
            <a:chOff x="595389" y="1761100"/>
            <a:chExt cx="925310" cy="943383"/>
          </a:xfrm>
        </p:grpSpPr>
        <p:cxnSp>
          <p:nvCxnSpPr>
            <p:cNvPr id="1534" name="Google Shape;1534;p2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35" name="Google Shape;1535;p2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36" name="Google Shape;1536;p2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537" name="Google Shape;1537;p25"/>
          <p:cNvGrpSpPr/>
          <p:nvPr/>
        </p:nvGrpSpPr>
        <p:grpSpPr>
          <a:xfrm>
            <a:off x="6642364" y="4603375"/>
            <a:ext cx="925310" cy="943383"/>
            <a:chOff x="595389" y="1761100"/>
            <a:chExt cx="925310" cy="943383"/>
          </a:xfrm>
        </p:grpSpPr>
        <p:cxnSp>
          <p:nvCxnSpPr>
            <p:cNvPr id="1538" name="Google Shape;1538;p2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39" name="Google Shape;1539;p2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40" name="Google Shape;1540;p2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541" name="Google Shape;1541;p25"/>
          <p:cNvGrpSpPr/>
          <p:nvPr/>
        </p:nvGrpSpPr>
        <p:grpSpPr>
          <a:xfrm>
            <a:off x="6788522" y="213225"/>
            <a:ext cx="1584577" cy="196549"/>
            <a:chOff x="750197" y="155825"/>
            <a:chExt cx="1584577" cy="196549"/>
          </a:xfrm>
        </p:grpSpPr>
        <p:sp>
          <p:nvSpPr>
            <p:cNvPr id="1542" name="Google Shape;1542;p25"/>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5"/>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5"/>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5"/>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5"/>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5"/>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5"/>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5"/>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5"/>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5"/>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5"/>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5"/>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5"/>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5"/>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5"/>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5"/>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5"/>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5"/>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0" name="Google Shape;1560;p25"/>
          <p:cNvGrpSpPr/>
          <p:nvPr/>
        </p:nvGrpSpPr>
        <p:grpSpPr>
          <a:xfrm>
            <a:off x="8535064" y="792575"/>
            <a:ext cx="925310" cy="943383"/>
            <a:chOff x="595389" y="1761100"/>
            <a:chExt cx="925310" cy="943383"/>
          </a:xfrm>
        </p:grpSpPr>
        <p:cxnSp>
          <p:nvCxnSpPr>
            <p:cNvPr id="1561" name="Google Shape;1561;p2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62" name="Google Shape;1562;p2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63" name="Google Shape;1563;p2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
        <p:nvSpPr>
          <p:cNvPr id="1564" name="Google Shape;1564;p25"/>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65" name="Google Shape;1565;p25"/>
          <p:cNvSpPr txBox="1">
            <a:spLocks noGrp="1"/>
          </p:cNvSpPr>
          <p:nvPr>
            <p:ph type="body" idx="1"/>
          </p:nvPr>
        </p:nvSpPr>
        <p:spPr>
          <a:xfrm>
            <a:off x="720000" y="1152475"/>
            <a:ext cx="3852000" cy="3450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2"/>
              </a:buClr>
              <a:buSzPts val="1400"/>
              <a:buFont typeface="Livvic"/>
              <a:buChar char="●"/>
              <a:defRPr sz="2400">
                <a:latin typeface="Itim"/>
                <a:ea typeface="Itim"/>
                <a:cs typeface="Itim"/>
                <a:sym typeface="Itim"/>
              </a:defRPr>
            </a:lvl1pPr>
            <a:lvl2pPr marL="914400" lvl="1" indent="-317500" rtl="0">
              <a:lnSpc>
                <a:spcPct val="100000"/>
              </a:lnSpc>
              <a:spcBef>
                <a:spcPts val="0"/>
              </a:spcBef>
              <a:spcAft>
                <a:spcPts val="0"/>
              </a:spcAft>
              <a:buClr>
                <a:srgbClr val="434343"/>
              </a:buClr>
              <a:buSzPts val="1400"/>
              <a:buFont typeface="Roboto Condensed Light"/>
              <a:buChar char="○"/>
              <a:defRPr/>
            </a:lvl2pPr>
            <a:lvl3pPr marL="1371600" lvl="2" indent="-317500" rtl="0">
              <a:lnSpc>
                <a:spcPct val="100000"/>
              </a:lnSpc>
              <a:spcBef>
                <a:spcPts val="0"/>
              </a:spcBef>
              <a:spcAft>
                <a:spcPts val="0"/>
              </a:spcAft>
              <a:buClr>
                <a:srgbClr val="434343"/>
              </a:buClr>
              <a:buSzPts val="1400"/>
              <a:buFont typeface="Roboto Condensed Light"/>
              <a:buChar char="■"/>
              <a:defRPr/>
            </a:lvl3pPr>
            <a:lvl4pPr marL="1828800" lvl="3" indent="-317500" rtl="0">
              <a:lnSpc>
                <a:spcPct val="100000"/>
              </a:lnSpc>
              <a:spcBef>
                <a:spcPts val="0"/>
              </a:spcBef>
              <a:spcAft>
                <a:spcPts val="0"/>
              </a:spcAft>
              <a:buClr>
                <a:srgbClr val="434343"/>
              </a:buClr>
              <a:buSzPts val="1400"/>
              <a:buFont typeface="Roboto Condensed Light"/>
              <a:buChar char="●"/>
              <a:defRPr/>
            </a:lvl4pPr>
            <a:lvl5pPr marL="2286000" lvl="4" indent="-317500" rtl="0">
              <a:lnSpc>
                <a:spcPct val="100000"/>
              </a:lnSpc>
              <a:spcBef>
                <a:spcPts val="0"/>
              </a:spcBef>
              <a:spcAft>
                <a:spcPts val="0"/>
              </a:spcAft>
              <a:buClr>
                <a:srgbClr val="434343"/>
              </a:buClr>
              <a:buSzPts val="1400"/>
              <a:buFont typeface="Roboto Condensed Light"/>
              <a:buChar char="○"/>
              <a:defRPr/>
            </a:lvl5pPr>
            <a:lvl6pPr marL="2743200" lvl="5" indent="-317500" rtl="0">
              <a:lnSpc>
                <a:spcPct val="100000"/>
              </a:lnSpc>
              <a:spcBef>
                <a:spcPts val="0"/>
              </a:spcBef>
              <a:spcAft>
                <a:spcPts val="0"/>
              </a:spcAft>
              <a:buClr>
                <a:srgbClr val="434343"/>
              </a:buClr>
              <a:buSzPts val="1400"/>
              <a:buFont typeface="Roboto Condensed Light"/>
              <a:buChar char="■"/>
              <a:defRPr/>
            </a:lvl6pPr>
            <a:lvl7pPr marL="3200400" lvl="6" indent="-317500" rtl="0">
              <a:lnSpc>
                <a:spcPct val="100000"/>
              </a:lnSpc>
              <a:spcBef>
                <a:spcPts val="0"/>
              </a:spcBef>
              <a:spcAft>
                <a:spcPts val="0"/>
              </a:spcAft>
              <a:buClr>
                <a:srgbClr val="434343"/>
              </a:buClr>
              <a:buSzPts val="1400"/>
              <a:buFont typeface="Roboto Condensed Light"/>
              <a:buChar char="●"/>
              <a:defRPr/>
            </a:lvl7pPr>
            <a:lvl8pPr marL="3657600" lvl="7" indent="-317500" rtl="0">
              <a:lnSpc>
                <a:spcPct val="100000"/>
              </a:lnSpc>
              <a:spcBef>
                <a:spcPts val="0"/>
              </a:spcBef>
              <a:spcAft>
                <a:spcPts val="0"/>
              </a:spcAft>
              <a:buClr>
                <a:srgbClr val="434343"/>
              </a:buClr>
              <a:buSzPts val="1400"/>
              <a:buFont typeface="Roboto Condensed Light"/>
              <a:buChar char="○"/>
              <a:defRPr/>
            </a:lvl8pPr>
            <a:lvl9pPr marL="4114800" lvl="8" indent="-317500" rtl="0">
              <a:lnSpc>
                <a:spcPct val="100000"/>
              </a:lnSpc>
              <a:spcBef>
                <a:spcPts val="0"/>
              </a:spcBef>
              <a:spcAft>
                <a:spcPts val="0"/>
              </a:spcAft>
              <a:buClr>
                <a:srgbClr val="434343"/>
              </a:buClr>
              <a:buSzPts val="1400"/>
              <a:buFont typeface="Roboto Condensed Light"/>
              <a:buChar char="■"/>
              <a:defRPr/>
            </a:lvl9pPr>
          </a:lstStyle>
          <a:p>
            <a:endParaRPr/>
          </a:p>
        </p:txBody>
      </p:sp>
      <p:grpSp>
        <p:nvGrpSpPr>
          <p:cNvPr id="1566" name="Google Shape;1566;p25"/>
          <p:cNvGrpSpPr/>
          <p:nvPr/>
        </p:nvGrpSpPr>
        <p:grpSpPr>
          <a:xfrm>
            <a:off x="-640655" y="4244876"/>
            <a:ext cx="1656312" cy="1660374"/>
            <a:chOff x="2929375" y="236175"/>
            <a:chExt cx="805325" cy="807300"/>
          </a:xfrm>
        </p:grpSpPr>
        <p:sp>
          <p:nvSpPr>
            <p:cNvPr id="1567" name="Google Shape;1567;p2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6" name="Google Shape;1586;p25"/>
          <p:cNvSpPr txBox="1">
            <a:spLocks noGrp="1"/>
          </p:cNvSpPr>
          <p:nvPr>
            <p:ph type="body" idx="2"/>
          </p:nvPr>
        </p:nvSpPr>
        <p:spPr>
          <a:xfrm>
            <a:off x="4574025" y="1152475"/>
            <a:ext cx="3852000" cy="3450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2"/>
              </a:buClr>
              <a:buSzPts val="1400"/>
              <a:buFont typeface="Livvic"/>
              <a:buChar char="●"/>
              <a:defRPr sz="1200"/>
            </a:lvl1pPr>
            <a:lvl2pPr marL="914400" lvl="1" indent="-317500" rtl="0">
              <a:lnSpc>
                <a:spcPct val="100000"/>
              </a:lnSpc>
              <a:spcBef>
                <a:spcPts val="0"/>
              </a:spcBef>
              <a:spcAft>
                <a:spcPts val="0"/>
              </a:spcAft>
              <a:buClr>
                <a:srgbClr val="434343"/>
              </a:buClr>
              <a:buSzPts val="1400"/>
              <a:buFont typeface="Roboto Condensed Light"/>
              <a:buChar char="○"/>
              <a:defRPr/>
            </a:lvl2pPr>
            <a:lvl3pPr marL="1371600" lvl="2" indent="-317500" rtl="0">
              <a:lnSpc>
                <a:spcPct val="100000"/>
              </a:lnSpc>
              <a:spcBef>
                <a:spcPts val="0"/>
              </a:spcBef>
              <a:spcAft>
                <a:spcPts val="0"/>
              </a:spcAft>
              <a:buClr>
                <a:srgbClr val="434343"/>
              </a:buClr>
              <a:buSzPts val="1400"/>
              <a:buFont typeface="Roboto Condensed Light"/>
              <a:buChar char="■"/>
              <a:defRPr/>
            </a:lvl3pPr>
            <a:lvl4pPr marL="1828800" lvl="3" indent="-317500" rtl="0">
              <a:lnSpc>
                <a:spcPct val="100000"/>
              </a:lnSpc>
              <a:spcBef>
                <a:spcPts val="0"/>
              </a:spcBef>
              <a:spcAft>
                <a:spcPts val="0"/>
              </a:spcAft>
              <a:buClr>
                <a:srgbClr val="434343"/>
              </a:buClr>
              <a:buSzPts val="1400"/>
              <a:buFont typeface="Roboto Condensed Light"/>
              <a:buChar char="●"/>
              <a:defRPr/>
            </a:lvl4pPr>
            <a:lvl5pPr marL="2286000" lvl="4" indent="-317500" rtl="0">
              <a:lnSpc>
                <a:spcPct val="100000"/>
              </a:lnSpc>
              <a:spcBef>
                <a:spcPts val="0"/>
              </a:spcBef>
              <a:spcAft>
                <a:spcPts val="0"/>
              </a:spcAft>
              <a:buClr>
                <a:srgbClr val="434343"/>
              </a:buClr>
              <a:buSzPts val="1400"/>
              <a:buFont typeface="Roboto Condensed Light"/>
              <a:buChar char="○"/>
              <a:defRPr/>
            </a:lvl5pPr>
            <a:lvl6pPr marL="2743200" lvl="5" indent="-317500" rtl="0">
              <a:lnSpc>
                <a:spcPct val="100000"/>
              </a:lnSpc>
              <a:spcBef>
                <a:spcPts val="0"/>
              </a:spcBef>
              <a:spcAft>
                <a:spcPts val="0"/>
              </a:spcAft>
              <a:buClr>
                <a:srgbClr val="434343"/>
              </a:buClr>
              <a:buSzPts val="1400"/>
              <a:buFont typeface="Roboto Condensed Light"/>
              <a:buChar char="■"/>
              <a:defRPr/>
            </a:lvl6pPr>
            <a:lvl7pPr marL="3200400" lvl="6" indent="-317500" rtl="0">
              <a:lnSpc>
                <a:spcPct val="100000"/>
              </a:lnSpc>
              <a:spcBef>
                <a:spcPts val="0"/>
              </a:spcBef>
              <a:spcAft>
                <a:spcPts val="0"/>
              </a:spcAft>
              <a:buClr>
                <a:srgbClr val="434343"/>
              </a:buClr>
              <a:buSzPts val="1400"/>
              <a:buFont typeface="Roboto Condensed Light"/>
              <a:buChar char="●"/>
              <a:defRPr/>
            </a:lvl7pPr>
            <a:lvl8pPr marL="3657600" lvl="7" indent="-317500" rtl="0">
              <a:lnSpc>
                <a:spcPct val="100000"/>
              </a:lnSpc>
              <a:spcBef>
                <a:spcPts val="0"/>
              </a:spcBef>
              <a:spcAft>
                <a:spcPts val="0"/>
              </a:spcAft>
              <a:buClr>
                <a:srgbClr val="434343"/>
              </a:buClr>
              <a:buSzPts val="1400"/>
              <a:buFont typeface="Roboto Condensed Light"/>
              <a:buChar char="○"/>
              <a:defRPr/>
            </a:lvl8pPr>
            <a:lvl9pPr marL="4114800" lvl="8" indent="-317500" rtl="0">
              <a:lnSpc>
                <a:spcPct val="100000"/>
              </a:lnSpc>
              <a:spcBef>
                <a:spcPts val="0"/>
              </a:spcBef>
              <a:spcAft>
                <a:spcPts val="0"/>
              </a:spcAft>
              <a:buClr>
                <a:srgbClr val="434343"/>
              </a:buClr>
              <a:buSzPts val="1400"/>
              <a:buFont typeface="Roboto Condensed Light"/>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2">
  <p:cSld name="CUSTOM_11">
    <p:spTree>
      <p:nvGrpSpPr>
        <p:cNvPr id="1" name="Shape 1587"/>
        <p:cNvGrpSpPr/>
        <p:nvPr/>
      </p:nvGrpSpPr>
      <p:grpSpPr>
        <a:xfrm>
          <a:off x="0" y="0"/>
          <a:ext cx="0" cy="0"/>
          <a:chOff x="0" y="0"/>
          <a:chExt cx="0" cy="0"/>
        </a:xfrm>
      </p:grpSpPr>
      <p:pic>
        <p:nvPicPr>
          <p:cNvPr id="1588" name="Google Shape;1588;p26"/>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589" name="Google Shape;1589;p26"/>
          <p:cNvGrpSpPr/>
          <p:nvPr/>
        </p:nvGrpSpPr>
        <p:grpSpPr>
          <a:xfrm>
            <a:off x="8524820" y="1741563"/>
            <a:ext cx="1656312" cy="1660374"/>
            <a:chOff x="2929375" y="236175"/>
            <a:chExt cx="805325" cy="807300"/>
          </a:xfrm>
        </p:grpSpPr>
        <p:sp>
          <p:nvSpPr>
            <p:cNvPr id="1590" name="Google Shape;1590;p26"/>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6"/>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6"/>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6"/>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6"/>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6"/>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6"/>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6"/>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6"/>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6"/>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6"/>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6"/>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6"/>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6"/>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6"/>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6"/>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6"/>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6"/>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6"/>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9" name="Google Shape;1609;p26"/>
          <p:cNvGrpSpPr/>
          <p:nvPr/>
        </p:nvGrpSpPr>
        <p:grpSpPr>
          <a:xfrm>
            <a:off x="4300600" y="4715075"/>
            <a:ext cx="538025" cy="157800"/>
            <a:chOff x="2575325" y="1348650"/>
            <a:chExt cx="538025" cy="157800"/>
          </a:xfrm>
        </p:grpSpPr>
        <p:sp>
          <p:nvSpPr>
            <p:cNvPr id="1610" name="Google Shape;1610;p26"/>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6"/>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6"/>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 name="Google Shape;1613;p26"/>
          <p:cNvGrpSpPr/>
          <p:nvPr/>
        </p:nvGrpSpPr>
        <p:grpSpPr>
          <a:xfrm>
            <a:off x="-246311" y="-75763"/>
            <a:ext cx="925310" cy="943383"/>
            <a:chOff x="595389" y="1761100"/>
            <a:chExt cx="925310" cy="943383"/>
          </a:xfrm>
        </p:grpSpPr>
        <p:cxnSp>
          <p:nvCxnSpPr>
            <p:cNvPr id="1614" name="Google Shape;1614;p26"/>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15" name="Google Shape;1615;p26"/>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16" name="Google Shape;1616;p26"/>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617" name="Google Shape;1617;p26"/>
          <p:cNvGrpSpPr/>
          <p:nvPr/>
        </p:nvGrpSpPr>
        <p:grpSpPr>
          <a:xfrm>
            <a:off x="3777322" y="213225"/>
            <a:ext cx="1584577" cy="196549"/>
            <a:chOff x="750197" y="155825"/>
            <a:chExt cx="1584577" cy="196549"/>
          </a:xfrm>
        </p:grpSpPr>
        <p:sp>
          <p:nvSpPr>
            <p:cNvPr id="1618" name="Google Shape;1618;p26"/>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6"/>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6"/>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6"/>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6"/>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6"/>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6"/>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6"/>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6"/>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6"/>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6"/>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6"/>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6"/>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6"/>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6"/>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6"/>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6"/>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6"/>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6" name="Google Shape;1636;p26"/>
          <p:cNvGrpSpPr/>
          <p:nvPr/>
        </p:nvGrpSpPr>
        <p:grpSpPr>
          <a:xfrm>
            <a:off x="8104714" y="4394475"/>
            <a:ext cx="925310" cy="943383"/>
            <a:chOff x="595389" y="1761100"/>
            <a:chExt cx="925310" cy="943383"/>
          </a:xfrm>
        </p:grpSpPr>
        <p:cxnSp>
          <p:nvCxnSpPr>
            <p:cNvPr id="1637" name="Google Shape;1637;p26"/>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38" name="Google Shape;1638;p26"/>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39" name="Google Shape;1639;p26"/>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
        <p:nvSpPr>
          <p:cNvPr id="1640" name="Google Shape;1640;p26"/>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41" name="Google Shape;1641;p26"/>
          <p:cNvSpPr txBox="1">
            <a:spLocks noGrp="1"/>
          </p:cNvSpPr>
          <p:nvPr>
            <p:ph type="subTitle" idx="1"/>
          </p:nvPr>
        </p:nvSpPr>
        <p:spPr>
          <a:xfrm>
            <a:off x="1670563" y="3714439"/>
            <a:ext cx="2433300" cy="624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642" name="Google Shape;1642;p26"/>
          <p:cNvSpPr txBox="1">
            <a:spLocks noGrp="1"/>
          </p:cNvSpPr>
          <p:nvPr>
            <p:ph type="subTitle" idx="2"/>
          </p:nvPr>
        </p:nvSpPr>
        <p:spPr>
          <a:xfrm>
            <a:off x="5040137" y="3714439"/>
            <a:ext cx="2433300" cy="624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643" name="Google Shape;1643;p26"/>
          <p:cNvSpPr txBox="1">
            <a:spLocks noGrp="1"/>
          </p:cNvSpPr>
          <p:nvPr>
            <p:ph type="subTitle" idx="3"/>
          </p:nvPr>
        </p:nvSpPr>
        <p:spPr>
          <a:xfrm>
            <a:off x="1670564" y="3395250"/>
            <a:ext cx="24333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44" name="Google Shape;1644;p26"/>
          <p:cNvSpPr txBox="1">
            <a:spLocks noGrp="1"/>
          </p:cNvSpPr>
          <p:nvPr>
            <p:ph type="subTitle" idx="4"/>
          </p:nvPr>
        </p:nvSpPr>
        <p:spPr>
          <a:xfrm>
            <a:off x="5040139" y="3395250"/>
            <a:ext cx="24333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45" name="Google Shape;1645;p26"/>
          <p:cNvSpPr>
            <a:spLocks noGrp="1"/>
          </p:cNvSpPr>
          <p:nvPr>
            <p:ph type="pic" idx="5"/>
          </p:nvPr>
        </p:nvSpPr>
        <p:spPr>
          <a:xfrm>
            <a:off x="2104650" y="1563475"/>
            <a:ext cx="1565100" cy="15651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
        <p:nvSpPr>
          <p:cNvPr id="1646" name="Google Shape;1646;p26"/>
          <p:cNvSpPr>
            <a:spLocks noGrp="1"/>
          </p:cNvSpPr>
          <p:nvPr>
            <p:ph type="pic" idx="6"/>
          </p:nvPr>
        </p:nvSpPr>
        <p:spPr>
          <a:xfrm>
            <a:off x="5474200" y="1563475"/>
            <a:ext cx="1565100" cy="15651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1647" name="Google Shape;1647;p26"/>
          <p:cNvGrpSpPr/>
          <p:nvPr/>
        </p:nvGrpSpPr>
        <p:grpSpPr>
          <a:xfrm>
            <a:off x="-1063405" y="1741563"/>
            <a:ext cx="1656312" cy="1660374"/>
            <a:chOff x="2929375" y="236175"/>
            <a:chExt cx="805325" cy="807300"/>
          </a:xfrm>
        </p:grpSpPr>
        <p:sp>
          <p:nvSpPr>
            <p:cNvPr id="1648" name="Google Shape;1648;p26"/>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6"/>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6"/>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6"/>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6"/>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6"/>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6"/>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6"/>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6"/>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6"/>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6"/>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6"/>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6"/>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6"/>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6"/>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6"/>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6"/>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6"/>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6"/>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3">
  <p:cSld name="CUSTOM_11_1">
    <p:spTree>
      <p:nvGrpSpPr>
        <p:cNvPr id="1" name="Shape 1667"/>
        <p:cNvGrpSpPr/>
        <p:nvPr/>
      </p:nvGrpSpPr>
      <p:grpSpPr>
        <a:xfrm>
          <a:off x="0" y="0"/>
          <a:ext cx="0" cy="0"/>
          <a:chOff x="0" y="0"/>
          <a:chExt cx="0" cy="0"/>
        </a:xfrm>
      </p:grpSpPr>
      <p:pic>
        <p:nvPicPr>
          <p:cNvPr id="1668" name="Google Shape;1668;p2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pic>
        <p:nvPicPr>
          <p:cNvPr id="1669" name="Google Shape;1669;p2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670" name="Google Shape;1670;p27"/>
          <p:cNvGrpSpPr/>
          <p:nvPr/>
        </p:nvGrpSpPr>
        <p:grpSpPr>
          <a:xfrm>
            <a:off x="7947370" y="-568374"/>
            <a:ext cx="1656312" cy="1660374"/>
            <a:chOff x="2929375" y="236175"/>
            <a:chExt cx="805325" cy="807300"/>
          </a:xfrm>
        </p:grpSpPr>
        <p:sp>
          <p:nvSpPr>
            <p:cNvPr id="1671" name="Google Shape;1671;p27"/>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7"/>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7"/>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7"/>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7"/>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7"/>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7"/>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7"/>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7"/>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7"/>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7"/>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7"/>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7"/>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7"/>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7"/>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7"/>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7"/>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7"/>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7"/>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0" name="Google Shape;1690;p27"/>
          <p:cNvGrpSpPr/>
          <p:nvPr/>
        </p:nvGrpSpPr>
        <p:grpSpPr>
          <a:xfrm>
            <a:off x="-401736" y="390950"/>
            <a:ext cx="925310" cy="943383"/>
            <a:chOff x="595389" y="1761100"/>
            <a:chExt cx="925310" cy="943383"/>
          </a:xfrm>
        </p:grpSpPr>
        <p:cxnSp>
          <p:nvCxnSpPr>
            <p:cNvPr id="1691" name="Google Shape;1691;p2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92" name="Google Shape;1692;p2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93" name="Google Shape;1693;p2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694" name="Google Shape;1694;p27"/>
          <p:cNvGrpSpPr/>
          <p:nvPr/>
        </p:nvGrpSpPr>
        <p:grpSpPr>
          <a:xfrm>
            <a:off x="8568314" y="3963425"/>
            <a:ext cx="925310" cy="943383"/>
            <a:chOff x="595389" y="1761100"/>
            <a:chExt cx="925310" cy="943383"/>
          </a:xfrm>
        </p:grpSpPr>
        <p:cxnSp>
          <p:nvCxnSpPr>
            <p:cNvPr id="1695" name="Google Shape;1695;p2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96" name="Google Shape;1696;p2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97" name="Google Shape;1697;p2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
        <p:nvSpPr>
          <p:cNvPr id="1698" name="Google Shape;1698;p27"/>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99" name="Google Shape;1699;p27"/>
          <p:cNvSpPr txBox="1">
            <a:spLocks noGrp="1"/>
          </p:cNvSpPr>
          <p:nvPr>
            <p:ph type="subTitle" idx="1"/>
          </p:nvPr>
        </p:nvSpPr>
        <p:spPr>
          <a:xfrm>
            <a:off x="1206900" y="1798775"/>
            <a:ext cx="3250500" cy="1897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700" name="Google Shape;1700;p27"/>
          <p:cNvSpPr txBox="1">
            <a:spLocks noGrp="1"/>
          </p:cNvSpPr>
          <p:nvPr>
            <p:ph type="subTitle" idx="2"/>
          </p:nvPr>
        </p:nvSpPr>
        <p:spPr>
          <a:xfrm>
            <a:off x="4686601" y="1798775"/>
            <a:ext cx="3250500" cy="1897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hree columns">
  <p:cSld name="CUSTOM_7_2">
    <p:spTree>
      <p:nvGrpSpPr>
        <p:cNvPr id="1" name="Shape 1701"/>
        <p:cNvGrpSpPr/>
        <p:nvPr/>
      </p:nvGrpSpPr>
      <p:grpSpPr>
        <a:xfrm>
          <a:off x="0" y="0"/>
          <a:ext cx="0" cy="0"/>
          <a:chOff x="0" y="0"/>
          <a:chExt cx="0" cy="0"/>
        </a:xfrm>
      </p:grpSpPr>
      <p:pic>
        <p:nvPicPr>
          <p:cNvPr id="1702" name="Google Shape;1702;p28"/>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703" name="Google Shape;1703;p28"/>
          <p:cNvSpPr/>
          <p:nvPr/>
        </p:nvSpPr>
        <p:spPr>
          <a:xfrm>
            <a:off x="7340650" y="0"/>
            <a:ext cx="18033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4" name="Google Shape;1704;p28"/>
          <p:cNvGrpSpPr/>
          <p:nvPr/>
        </p:nvGrpSpPr>
        <p:grpSpPr>
          <a:xfrm>
            <a:off x="-1008030" y="3427238"/>
            <a:ext cx="1656312" cy="1660374"/>
            <a:chOff x="2929375" y="236175"/>
            <a:chExt cx="805325" cy="807300"/>
          </a:xfrm>
        </p:grpSpPr>
        <p:sp>
          <p:nvSpPr>
            <p:cNvPr id="1705" name="Google Shape;1705;p28"/>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8"/>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8"/>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8"/>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8"/>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8"/>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8"/>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8"/>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8"/>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8"/>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8"/>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8"/>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8"/>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8"/>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8"/>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8"/>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8"/>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8"/>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8"/>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4" name="Google Shape;1724;p28"/>
          <p:cNvGrpSpPr/>
          <p:nvPr/>
        </p:nvGrpSpPr>
        <p:grpSpPr>
          <a:xfrm>
            <a:off x="5532700" y="4715075"/>
            <a:ext cx="538025" cy="157800"/>
            <a:chOff x="2575325" y="1348650"/>
            <a:chExt cx="538025" cy="157800"/>
          </a:xfrm>
        </p:grpSpPr>
        <p:sp>
          <p:nvSpPr>
            <p:cNvPr id="1725" name="Google Shape;1725;p28"/>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8"/>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8"/>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8" name="Google Shape;1728;p28"/>
          <p:cNvGrpSpPr/>
          <p:nvPr/>
        </p:nvGrpSpPr>
        <p:grpSpPr>
          <a:xfrm>
            <a:off x="-246311" y="-75763"/>
            <a:ext cx="925310" cy="943383"/>
            <a:chOff x="595389" y="1761100"/>
            <a:chExt cx="925310" cy="943383"/>
          </a:xfrm>
        </p:grpSpPr>
        <p:cxnSp>
          <p:nvCxnSpPr>
            <p:cNvPr id="1729" name="Google Shape;1729;p28"/>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30" name="Google Shape;1730;p28"/>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31" name="Google Shape;1731;p28"/>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732" name="Google Shape;1732;p28"/>
          <p:cNvGrpSpPr/>
          <p:nvPr/>
        </p:nvGrpSpPr>
        <p:grpSpPr>
          <a:xfrm>
            <a:off x="2917989" y="4603375"/>
            <a:ext cx="925310" cy="943383"/>
            <a:chOff x="595389" y="1761100"/>
            <a:chExt cx="925310" cy="943383"/>
          </a:xfrm>
        </p:grpSpPr>
        <p:cxnSp>
          <p:nvCxnSpPr>
            <p:cNvPr id="1733" name="Google Shape;1733;p28"/>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34" name="Google Shape;1734;p28"/>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35" name="Google Shape;1735;p28"/>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736" name="Google Shape;1736;p28"/>
          <p:cNvGrpSpPr/>
          <p:nvPr/>
        </p:nvGrpSpPr>
        <p:grpSpPr>
          <a:xfrm>
            <a:off x="3777322" y="213225"/>
            <a:ext cx="1584577" cy="196549"/>
            <a:chOff x="750197" y="155825"/>
            <a:chExt cx="1584577" cy="196549"/>
          </a:xfrm>
        </p:grpSpPr>
        <p:sp>
          <p:nvSpPr>
            <p:cNvPr id="1737" name="Google Shape;1737;p28"/>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8"/>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8"/>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8"/>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8"/>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8"/>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8"/>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8"/>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8"/>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8"/>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8"/>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8"/>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8"/>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8"/>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8"/>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8"/>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8"/>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8"/>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5" name="Google Shape;1755;p2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56" name="Google Shape;1756;p28"/>
          <p:cNvSpPr txBox="1">
            <a:spLocks noGrp="1"/>
          </p:cNvSpPr>
          <p:nvPr>
            <p:ph type="subTitle" idx="1"/>
          </p:nvPr>
        </p:nvSpPr>
        <p:spPr>
          <a:xfrm>
            <a:off x="986200" y="2852532"/>
            <a:ext cx="3094200" cy="59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757" name="Google Shape;1757;p28"/>
          <p:cNvSpPr txBox="1">
            <a:spLocks noGrp="1"/>
          </p:cNvSpPr>
          <p:nvPr>
            <p:ph type="subTitle" idx="2"/>
          </p:nvPr>
        </p:nvSpPr>
        <p:spPr>
          <a:xfrm>
            <a:off x="986200" y="3998373"/>
            <a:ext cx="3094200" cy="59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758" name="Google Shape;1758;p28"/>
          <p:cNvSpPr txBox="1">
            <a:spLocks noGrp="1"/>
          </p:cNvSpPr>
          <p:nvPr>
            <p:ph type="subTitle" idx="3"/>
          </p:nvPr>
        </p:nvSpPr>
        <p:spPr>
          <a:xfrm>
            <a:off x="986200" y="1706691"/>
            <a:ext cx="3094200" cy="59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759" name="Google Shape;1759;p28"/>
          <p:cNvSpPr txBox="1">
            <a:spLocks noGrp="1"/>
          </p:cNvSpPr>
          <p:nvPr>
            <p:ph type="subTitle" idx="4"/>
          </p:nvPr>
        </p:nvSpPr>
        <p:spPr>
          <a:xfrm>
            <a:off x="986210" y="2531141"/>
            <a:ext cx="3094200" cy="47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nton"/>
              <a:buNone/>
              <a:defRPr sz="2400" b="1">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60" name="Google Shape;1760;p28"/>
          <p:cNvSpPr txBox="1">
            <a:spLocks noGrp="1"/>
          </p:cNvSpPr>
          <p:nvPr>
            <p:ph type="subTitle" idx="5"/>
          </p:nvPr>
        </p:nvSpPr>
        <p:spPr>
          <a:xfrm>
            <a:off x="986210" y="1385300"/>
            <a:ext cx="3094200" cy="47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nton"/>
              <a:buNone/>
              <a:defRPr sz="2400" b="1">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61" name="Google Shape;1761;p28"/>
          <p:cNvSpPr txBox="1">
            <a:spLocks noGrp="1"/>
          </p:cNvSpPr>
          <p:nvPr>
            <p:ph type="subTitle" idx="6"/>
          </p:nvPr>
        </p:nvSpPr>
        <p:spPr>
          <a:xfrm>
            <a:off x="986229" y="3676982"/>
            <a:ext cx="3094200" cy="47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nton"/>
              <a:buNone/>
              <a:defRPr sz="2400" b="1">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62" name="Google Shape;1762;p28"/>
          <p:cNvSpPr>
            <a:spLocks noGrp="1"/>
          </p:cNvSpPr>
          <p:nvPr>
            <p:ph type="pic" idx="7"/>
          </p:nvPr>
        </p:nvSpPr>
        <p:spPr>
          <a:xfrm>
            <a:off x="5532700" y="1293300"/>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1763" name="Google Shape;1763;p28"/>
          <p:cNvGrpSpPr/>
          <p:nvPr/>
        </p:nvGrpSpPr>
        <p:grpSpPr>
          <a:xfrm>
            <a:off x="8565764" y="2067650"/>
            <a:ext cx="925310" cy="943383"/>
            <a:chOff x="595389" y="1761100"/>
            <a:chExt cx="925310" cy="943383"/>
          </a:xfrm>
        </p:grpSpPr>
        <p:cxnSp>
          <p:nvCxnSpPr>
            <p:cNvPr id="1764" name="Google Shape;1764;p28"/>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65" name="Google Shape;1765;p28"/>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66" name="Google Shape;1766;p28"/>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p:cSld name="CUSTOM_10_1">
    <p:spTree>
      <p:nvGrpSpPr>
        <p:cNvPr id="1" name="Shape 1767"/>
        <p:cNvGrpSpPr/>
        <p:nvPr/>
      </p:nvGrpSpPr>
      <p:grpSpPr>
        <a:xfrm>
          <a:off x="0" y="0"/>
          <a:ext cx="0" cy="0"/>
          <a:chOff x="0" y="0"/>
          <a:chExt cx="0" cy="0"/>
        </a:xfrm>
      </p:grpSpPr>
      <p:pic>
        <p:nvPicPr>
          <p:cNvPr id="1768" name="Google Shape;1768;p29"/>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769" name="Google Shape;1769;p29"/>
          <p:cNvSpPr/>
          <p:nvPr/>
        </p:nvSpPr>
        <p:spPr>
          <a:xfrm>
            <a:off x="0" y="0"/>
            <a:ext cx="13398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0" name="Google Shape;1770;p29"/>
          <p:cNvGrpSpPr/>
          <p:nvPr/>
        </p:nvGrpSpPr>
        <p:grpSpPr>
          <a:xfrm>
            <a:off x="8632895" y="1741563"/>
            <a:ext cx="1656312" cy="1660374"/>
            <a:chOff x="2929375" y="236175"/>
            <a:chExt cx="805325" cy="807300"/>
          </a:xfrm>
        </p:grpSpPr>
        <p:sp>
          <p:nvSpPr>
            <p:cNvPr id="1771" name="Google Shape;1771;p29"/>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9"/>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9"/>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9"/>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9"/>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9"/>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9"/>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9"/>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9"/>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29"/>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29"/>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9"/>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9"/>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9"/>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29"/>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29"/>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9"/>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9"/>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29"/>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0" name="Google Shape;1790;p29"/>
          <p:cNvGrpSpPr/>
          <p:nvPr/>
        </p:nvGrpSpPr>
        <p:grpSpPr>
          <a:xfrm>
            <a:off x="4302975" y="4715075"/>
            <a:ext cx="538025" cy="157800"/>
            <a:chOff x="2575325" y="1348650"/>
            <a:chExt cx="538025" cy="157800"/>
          </a:xfrm>
        </p:grpSpPr>
        <p:sp>
          <p:nvSpPr>
            <p:cNvPr id="1791" name="Google Shape;1791;p29"/>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9"/>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9"/>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4" name="Google Shape;1794;p29"/>
          <p:cNvGrpSpPr/>
          <p:nvPr/>
        </p:nvGrpSpPr>
        <p:grpSpPr>
          <a:xfrm>
            <a:off x="-253511" y="68312"/>
            <a:ext cx="925310" cy="943383"/>
            <a:chOff x="595389" y="1761100"/>
            <a:chExt cx="925310" cy="943383"/>
          </a:xfrm>
        </p:grpSpPr>
        <p:cxnSp>
          <p:nvCxnSpPr>
            <p:cNvPr id="1795" name="Google Shape;1795;p29"/>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96" name="Google Shape;1796;p29"/>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97" name="Google Shape;1797;p29"/>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798" name="Google Shape;1798;p29"/>
          <p:cNvGrpSpPr/>
          <p:nvPr/>
        </p:nvGrpSpPr>
        <p:grpSpPr>
          <a:xfrm>
            <a:off x="8580189" y="4463100"/>
            <a:ext cx="925310" cy="943383"/>
            <a:chOff x="595389" y="1761100"/>
            <a:chExt cx="925310" cy="943383"/>
          </a:xfrm>
        </p:grpSpPr>
        <p:cxnSp>
          <p:nvCxnSpPr>
            <p:cNvPr id="1799" name="Google Shape;1799;p29"/>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800" name="Google Shape;1800;p29"/>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801" name="Google Shape;1801;p29"/>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802" name="Google Shape;1802;p29"/>
          <p:cNvGrpSpPr/>
          <p:nvPr/>
        </p:nvGrpSpPr>
        <p:grpSpPr>
          <a:xfrm>
            <a:off x="6839422" y="213225"/>
            <a:ext cx="1584577" cy="196549"/>
            <a:chOff x="750197" y="155825"/>
            <a:chExt cx="1584577" cy="196549"/>
          </a:xfrm>
        </p:grpSpPr>
        <p:sp>
          <p:nvSpPr>
            <p:cNvPr id="1803" name="Google Shape;1803;p29"/>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9"/>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9"/>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9"/>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9"/>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9"/>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9"/>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9"/>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9"/>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9"/>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9"/>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9"/>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9"/>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9"/>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9"/>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9"/>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9"/>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9"/>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1" name="Google Shape;1821;p29"/>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822" name="Google Shape;1822;p29"/>
          <p:cNvSpPr txBox="1">
            <a:spLocks noGrp="1"/>
          </p:cNvSpPr>
          <p:nvPr>
            <p:ph type="subTitle" idx="1"/>
          </p:nvPr>
        </p:nvSpPr>
        <p:spPr>
          <a:xfrm>
            <a:off x="3778749" y="1963799"/>
            <a:ext cx="2231400" cy="555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23" name="Google Shape;1823;p29"/>
          <p:cNvSpPr txBox="1">
            <a:spLocks noGrp="1"/>
          </p:cNvSpPr>
          <p:nvPr>
            <p:ph type="subTitle" idx="2"/>
          </p:nvPr>
        </p:nvSpPr>
        <p:spPr>
          <a:xfrm>
            <a:off x="6192753" y="1963799"/>
            <a:ext cx="2231400" cy="555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24" name="Google Shape;1824;p29"/>
          <p:cNvSpPr txBox="1">
            <a:spLocks noGrp="1"/>
          </p:cNvSpPr>
          <p:nvPr>
            <p:ph type="subTitle" idx="3"/>
          </p:nvPr>
        </p:nvSpPr>
        <p:spPr>
          <a:xfrm>
            <a:off x="3778653" y="3525209"/>
            <a:ext cx="2231400" cy="555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25" name="Google Shape;1825;p29"/>
          <p:cNvSpPr txBox="1">
            <a:spLocks noGrp="1"/>
          </p:cNvSpPr>
          <p:nvPr>
            <p:ph type="subTitle" idx="4"/>
          </p:nvPr>
        </p:nvSpPr>
        <p:spPr>
          <a:xfrm>
            <a:off x="6192619" y="3525209"/>
            <a:ext cx="2231400" cy="555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26" name="Google Shape;1826;p29"/>
          <p:cNvSpPr txBox="1">
            <a:spLocks noGrp="1"/>
          </p:cNvSpPr>
          <p:nvPr>
            <p:ph type="subTitle" idx="5"/>
          </p:nvPr>
        </p:nvSpPr>
        <p:spPr>
          <a:xfrm>
            <a:off x="3778600" y="1646525"/>
            <a:ext cx="2231400" cy="47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27" name="Google Shape;1827;p29"/>
          <p:cNvSpPr txBox="1">
            <a:spLocks noGrp="1"/>
          </p:cNvSpPr>
          <p:nvPr>
            <p:ph type="subTitle" idx="6"/>
          </p:nvPr>
        </p:nvSpPr>
        <p:spPr>
          <a:xfrm>
            <a:off x="6192536" y="1646525"/>
            <a:ext cx="2231400" cy="47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28" name="Google Shape;1828;p29"/>
          <p:cNvSpPr txBox="1">
            <a:spLocks noGrp="1"/>
          </p:cNvSpPr>
          <p:nvPr>
            <p:ph type="subTitle" idx="7"/>
          </p:nvPr>
        </p:nvSpPr>
        <p:spPr>
          <a:xfrm>
            <a:off x="3778600" y="3194884"/>
            <a:ext cx="2231400" cy="47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29" name="Google Shape;1829;p29"/>
          <p:cNvSpPr txBox="1">
            <a:spLocks noGrp="1"/>
          </p:cNvSpPr>
          <p:nvPr>
            <p:ph type="subTitle" idx="8"/>
          </p:nvPr>
        </p:nvSpPr>
        <p:spPr>
          <a:xfrm>
            <a:off x="6192536" y="3194884"/>
            <a:ext cx="2231400" cy="47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0" name="Google Shape;1830;p29"/>
          <p:cNvSpPr>
            <a:spLocks noGrp="1"/>
          </p:cNvSpPr>
          <p:nvPr>
            <p:ph type="pic" idx="9"/>
          </p:nvPr>
        </p:nvSpPr>
        <p:spPr>
          <a:xfrm>
            <a:off x="921425" y="1443900"/>
            <a:ext cx="2579100" cy="28542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ix columns">
  <p:cSld name="CUSTOM_1_1_1">
    <p:spTree>
      <p:nvGrpSpPr>
        <p:cNvPr id="1" name="Shape 1831"/>
        <p:cNvGrpSpPr/>
        <p:nvPr/>
      </p:nvGrpSpPr>
      <p:grpSpPr>
        <a:xfrm>
          <a:off x="0" y="0"/>
          <a:ext cx="0" cy="0"/>
          <a:chOff x="0" y="0"/>
          <a:chExt cx="0" cy="0"/>
        </a:xfrm>
      </p:grpSpPr>
      <p:pic>
        <p:nvPicPr>
          <p:cNvPr id="1832" name="Google Shape;1832;p30"/>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833" name="Google Shape;1833;p30"/>
          <p:cNvGrpSpPr/>
          <p:nvPr/>
        </p:nvGrpSpPr>
        <p:grpSpPr>
          <a:xfrm>
            <a:off x="1269045" y="4603363"/>
            <a:ext cx="1656312" cy="1660374"/>
            <a:chOff x="2929375" y="236175"/>
            <a:chExt cx="805325" cy="807300"/>
          </a:xfrm>
        </p:grpSpPr>
        <p:sp>
          <p:nvSpPr>
            <p:cNvPr id="1834" name="Google Shape;1834;p30"/>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0"/>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0"/>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0"/>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0"/>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0"/>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0"/>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0"/>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0"/>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0"/>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0"/>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0"/>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0"/>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0"/>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0"/>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0"/>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0"/>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0"/>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0"/>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3" name="Google Shape;1853;p30"/>
          <p:cNvGrpSpPr/>
          <p:nvPr/>
        </p:nvGrpSpPr>
        <p:grpSpPr>
          <a:xfrm>
            <a:off x="4300600" y="4794325"/>
            <a:ext cx="538025" cy="157800"/>
            <a:chOff x="2575325" y="1348650"/>
            <a:chExt cx="538025" cy="157800"/>
          </a:xfrm>
        </p:grpSpPr>
        <p:sp>
          <p:nvSpPr>
            <p:cNvPr id="1854" name="Google Shape;1854;p30"/>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0"/>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0"/>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7" name="Google Shape;1857;p30"/>
          <p:cNvGrpSpPr/>
          <p:nvPr/>
        </p:nvGrpSpPr>
        <p:grpSpPr>
          <a:xfrm>
            <a:off x="-246311" y="-75763"/>
            <a:ext cx="925310" cy="943383"/>
            <a:chOff x="595389" y="1761100"/>
            <a:chExt cx="925310" cy="943383"/>
          </a:xfrm>
        </p:grpSpPr>
        <p:cxnSp>
          <p:nvCxnSpPr>
            <p:cNvPr id="1858" name="Google Shape;1858;p30"/>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859" name="Google Shape;1859;p30"/>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860" name="Google Shape;1860;p30"/>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861" name="Google Shape;1861;p30"/>
          <p:cNvGrpSpPr/>
          <p:nvPr/>
        </p:nvGrpSpPr>
        <p:grpSpPr>
          <a:xfrm>
            <a:off x="8349639" y="4480900"/>
            <a:ext cx="925310" cy="943383"/>
            <a:chOff x="595389" y="1761100"/>
            <a:chExt cx="925310" cy="943383"/>
          </a:xfrm>
        </p:grpSpPr>
        <p:cxnSp>
          <p:nvCxnSpPr>
            <p:cNvPr id="1862" name="Google Shape;1862;p30"/>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863" name="Google Shape;1863;p30"/>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864" name="Google Shape;1864;p30"/>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865" name="Google Shape;1865;p30"/>
          <p:cNvGrpSpPr/>
          <p:nvPr/>
        </p:nvGrpSpPr>
        <p:grpSpPr>
          <a:xfrm>
            <a:off x="3777322" y="213225"/>
            <a:ext cx="1584577" cy="196549"/>
            <a:chOff x="750197" y="155825"/>
            <a:chExt cx="1584577" cy="196549"/>
          </a:xfrm>
        </p:grpSpPr>
        <p:sp>
          <p:nvSpPr>
            <p:cNvPr id="1866" name="Google Shape;1866;p30"/>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0"/>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0"/>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0"/>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0"/>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0"/>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0"/>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0"/>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0"/>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0"/>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0"/>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0"/>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0"/>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0"/>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0"/>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0"/>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0"/>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0"/>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4" name="Google Shape;1884;p30"/>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885" name="Google Shape;1885;p30"/>
          <p:cNvSpPr txBox="1">
            <a:spLocks noGrp="1"/>
          </p:cNvSpPr>
          <p:nvPr>
            <p:ph type="subTitle" idx="1"/>
          </p:nvPr>
        </p:nvSpPr>
        <p:spPr>
          <a:xfrm>
            <a:off x="1031900" y="1948273"/>
            <a:ext cx="2130600" cy="563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86" name="Google Shape;1886;p30"/>
          <p:cNvSpPr txBox="1">
            <a:spLocks noGrp="1"/>
          </p:cNvSpPr>
          <p:nvPr>
            <p:ph type="subTitle" idx="2"/>
          </p:nvPr>
        </p:nvSpPr>
        <p:spPr>
          <a:xfrm>
            <a:off x="3506695" y="1948273"/>
            <a:ext cx="2130600" cy="563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87" name="Google Shape;1887;p30"/>
          <p:cNvSpPr txBox="1">
            <a:spLocks noGrp="1"/>
          </p:cNvSpPr>
          <p:nvPr>
            <p:ph type="subTitle" idx="3"/>
          </p:nvPr>
        </p:nvSpPr>
        <p:spPr>
          <a:xfrm>
            <a:off x="5981490" y="1948273"/>
            <a:ext cx="2130600" cy="563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88" name="Google Shape;1888;p30"/>
          <p:cNvSpPr txBox="1">
            <a:spLocks noGrp="1"/>
          </p:cNvSpPr>
          <p:nvPr>
            <p:ph type="subTitle" idx="4"/>
          </p:nvPr>
        </p:nvSpPr>
        <p:spPr>
          <a:xfrm>
            <a:off x="1031900" y="3405323"/>
            <a:ext cx="2130600" cy="563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89" name="Google Shape;1889;p30"/>
          <p:cNvSpPr txBox="1">
            <a:spLocks noGrp="1"/>
          </p:cNvSpPr>
          <p:nvPr>
            <p:ph type="subTitle" idx="5"/>
          </p:nvPr>
        </p:nvSpPr>
        <p:spPr>
          <a:xfrm>
            <a:off x="3506695" y="3405323"/>
            <a:ext cx="2130600" cy="563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90" name="Google Shape;1890;p30"/>
          <p:cNvSpPr txBox="1">
            <a:spLocks noGrp="1"/>
          </p:cNvSpPr>
          <p:nvPr>
            <p:ph type="subTitle" idx="6"/>
          </p:nvPr>
        </p:nvSpPr>
        <p:spPr>
          <a:xfrm>
            <a:off x="5981490" y="3405323"/>
            <a:ext cx="2130600" cy="563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91" name="Google Shape;1891;p30"/>
          <p:cNvSpPr txBox="1">
            <a:spLocks noGrp="1"/>
          </p:cNvSpPr>
          <p:nvPr>
            <p:ph type="subTitle" idx="7"/>
          </p:nvPr>
        </p:nvSpPr>
        <p:spPr>
          <a:xfrm>
            <a:off x="1031900" y="1639450"/>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92" name="Google Shape;1892;p30"/>
          <p:cNvSpPr txBox="1">
            <a:spLocks noGrp="1"/>
          </p:cNvSpPr>
          <p:nvPr>
            <p:ph type="subTitle" idx="8"/>
          </p:nvPr>
        </p:nvSpPr>
        <p:spPr>
          <a:xfrm>
            <a:off x="3506700" y="1639450"/>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93" name="Google Shape;1893;p30"/>
          <p:cNvSpPr txBox="1">
            <a:spLocks noGrp="1"/>
          </p:cNvSpPr>
          <p:nvPr>
            <p:ph type="subTitle" idx="9"/>
          </p:nvPr>
        </p:nvSpPr>
        <p:spPr>
          <a:xfrm>
            <a:off x="5981513" y="1639450"/>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94" name="Google Shape;1894;p30"/>
          <p:cNvSpPr txBox="1">
            <a:spLocks noGrp="1"/>
          </p:cNvSpPr>
          <p:nvPr>
            <p:ph type="subTitle" idx="13"/>
          </p:nvPr>
        </p:nvSpPr>
        <p:spPr>
          <a:xfrm>
            <a:off x="1031900" y="3091847"/>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95" name="Google Shape;1895;p30"/>
          <p:cNvSpPr txBox="1">
            <a:spLocks noGrp="1"/>
          </p:cNvSpPr>
          <p:nvPr>
            <p:ph type="subTitle" idx="14"/>
          </p:nvPr>
        </p:nvSpPr>
        <p:spPr>
          <a:xfrm>
            <a:off x="3506700" y="3091847"/>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96" name="Google Shape;1896;p30"/>
          <p:cNvSpPr txBox="1">
            <a:spLocks noGrp="1"/>
          </p:cNvSpPr>
          <p:nvPr>
            <p:ph type="subTitle" idx="15"/>
          </p:nvPr>
        </p:nvSpPr>
        <p:spPr>
          <a:xfrm>
            <a:off x="5981513" y="3091847"/>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897" name="Google Shape;1897;p30"/>
          <p:cNvGrpSpPr/>
          <p:nvPr/>
        </p:nvGrpSpPr>
        <p:grpSpPr>
          <a:xfrm>
            <a:off x="6412545" y="-1250587"/>
            <a:ext cx="1656312" cy="1660374"/>
            <a:chOff x="2929375" y="236175"/>
            <a:chExt cx="805325" cy="807300"/>
          </a:xfrm>
        </p:grpSpPr>
        <p:sp>
          <p:nvSpPr>
            <p:cNvPr id="1898" name="Google Shape;1898;p30"/>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0"/>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0"/>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0"/>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0"/>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0"/>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0"/>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0"/>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0"/>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0"/>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0"/>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0"/>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0"/>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0"/>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0"/>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0"/>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0"/>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0"/>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0"/>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p:cSld name="CUSTOM_8_1">
    <p:spTree>
      <p:nvGrpSpPr>
        <p:cNvPr id="1" name="Shape 1917"/>
        <p:cNvGrpSpPr/>
        <p:nvPr/>
      </p:nvGrpSpPr>
      <p:grpSpPr>
        <a:xfrm>
          <a:off x="0" y="0"/>
          <a:ext cx="0" cy="0"/>
          <a:chOff x="0" y="0"/>
          <a:chExt cx="0" cy="0"/>
        </a:xfrm>
      </p:grpSpPr>
      <p:pic>
        <p:nvPicPr>
          <p:cNvPr id="1918" name="Google Shape;1918;p31"/>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919" name="Google Shape;1919;p31"/>
          <p:cNvSpPr/>
          <p:nvPr/>
        </p:nvSpPr>
        <p:spPr>
          <a:xfrm>
            <a:off x="0" y="0"/>
            <a:ext cx="19980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0" name="Google Shape;1920;p31"/>
          <p:cNvGrpSpPr/>
          <p:nvPr/>
        </p:nvGrpSpPr>
        <p:grpSpPr>
          <a:xfrm>
            <a:off x="-936180" y="4356538"/>
            <a:ext cx="1656312" cy="1660374"/>
            <a:chOff x="2929375" y="236175"/>
            <a:chExt cx="805325" cy="807300"/>
          </a:xfrm>
        </p:grpSpPr>
        <p:sp>
          <p:nvSpPr>
            <p:cNvPr id="1921" name="Google Shape;1921;p31"/>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1"/>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1"/>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1"/>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1"/>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1"/>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1"/>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1"/>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1"/>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1"/>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1"/>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1"/>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1"/>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1"/>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1"/>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1"/>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1"/>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1"/>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1"/>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0" name="Google Shape;1940;p31"/>
          <p:cNvGrpSpPr/>
          <p:nvPr/>
        </p:nvGrpSpPr>
        <p:grpSpPr>
          <a:xfrm>
            <a:off x="4302975" y="194550"/>
            <a:ext cx="538025" cy="157800"/>
            <a:chOff x="2575325" y="1348650"/>
            <a:chExt cx="538025" cy="157800"/>
          </a:xfrm>
        </p:grpSpPr>
        <p:sp>
          <p:nvSpPr>
            <p:cNvPr id="1941" name="Google Shape;1941;p31"/>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1"/>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1"/>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4" name="Google Shape;1944;p31"/>
          <p:cNvGrpSpPr/>
          <p:nvPr/>
        </p:nvGrpSpPr>
        <p:grpSpPr>
          <a:xfrm>
            <a:off x="-66211" y="-198238"/>
            <a:ext cx="925310" cy="943383"/>
            <a:chOff x="595389" y="1761100"/>
            <a:chExt cx="925310" cy="943383"/>
          </a:xfrm>
        </p:grpSpPr>
        <p:cxnSp>
          <p:nvCxnSpPr>
            <p:cNvPr id="1945" name="Google Shape;1945;p31"/>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946" name="Google Shape;1946;p31"/>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947" name="Google Shape;1947;p31"/>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948" name="Google Shape;1948;p31"/>
          <p:cNvGrpSpPr/>
          <p:nvPr/>
        </p:nvGrpSpPr>
        <p:grpSpPr>
          <a:xfrm>
            <a:off x="8515339" y="3013100"/>
            <a:ext cx="925310" cy="943383"/>
            <a:chOff x="595389" y="1761100"/>
            <a:chExt cx="925310" cy="943383"/>
          </a:xfrm>
        </p:grpSpPr>
        <p:cxnSp>
          <p:nvCxnSpPr>
            <p:cNvPr id="1949" name="Google Shape;1949;p31"/>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950" name="Google Shape;1950;p31"/>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951" name="Google Shape;1951;p31"/>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952" name="Google Shape;1952;p31"/>
          <p:cNvGrpSpPr/>
          <p:nvPr/>
        </p:nvGrpSpPr>
        <p:grpSpPr>
          <a:xfrm>
            <a:off x="3777322" y="4787625"/>
            <a:ext cx="1584577" cy="196549"/>
            <a:chOff x="750197" y="155825"/>
            <a:chExt cx="1584577" cy="196549"/>
          </a:xfrm>
        </p:grpSpPr>
        <p:sp>
          <p:nvSpPr>
            <p:cNvPr id="1953" name="Google Shape;1953;p31"/>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1"/>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1"/>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1"/>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1"/>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1"/>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1"/>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1"/>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1"/>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1"/>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1"/>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1"/>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1"/>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1"/>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1"/>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1"/>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1"/>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1"/>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1" name="Google Shape;1971;p31"/>
          <p:cNvSpPr txBox="1">
            <a:spLocks noGrp="1"/>
          </p:cNvSpPr>
          <p:nvPr>
            <p:ph type="title" hasCustomPrompt="1"/>
          </p:nvPr>
        </p:nvSpPr>
        <p:spPr>
          <a:xfrm>
            <a:off x="3370705" y="540000"/>
            <a:ext cx="5062500" cy="7671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7200"/>
              <a:buNone/>
              <a:defRPr sz="54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972" name="Google Shape;1972;p31"/>
          <p:cNvSpPr txBox="1">
            <a:spLocks noGrp="1"/>
          </p:cNvSpPr>
          <p:nvPr>
            <p:ph type="subTitle" idx="1"/>
          </p:nvPr>
        </p:nvSpPr>
        <p:spPr>
          <a:xfrm>
            <a:off x="3370751" y="1361520"/>
            <a:ext cx="5062500" cy="4059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None/>
              <a:defRPr sz="1600">
                <a:solidFill>
                  <a:schemeClr val="lt1"/>
                </a:solidFill>
              </a:defRPr>
            </a:lvl1pPr>
            <a:lvl2pPr lvl="1" algn="ctr" rtl="0">
              <a:spcBef>
                <a:spcPts val="0"/>
              </a:spcBef>
              <a:spcAft>
                <a:spcPts val="0"/>
              </a:spcAft>
              <a:buNone/>
              <a:defRPr sz="1600">
                <a:solidFill>
                  <a:schemeClr val="lt1"/>
                </a:solidFill>
              </a:defRPr>
            </a:lvl2pPr>
            <a:lvl3pPr lvl="2" algn="ctr" rtl="0">
              <a:spcBef>
                <a:spcPts val="0"/>
              </a:spcBef>
              <a:spcAft>
                <a:spcPts val="0"/>
              </a:spcAft>
              <a:buNone/>
              <a:defRPr sz="1600">
                <a:solidFill>
                  <a:schemeClr val="lt1"/>
                </a:solidFill>
              </a:defRPr>
            </a:lvl3pPr>
            <a:lvl4pPr lvl="3" algn="ctr" rtl="0">
              <a:spcBef>
                <a:spcPts val="0"/>
              </a:spcBef>
              <a:spcAft>
                <a:spcPts val="0"/>
              </a:spcAft>
              <a:buNone/>
              <a:defRPr sz="1600">
                <a:solidFill>
                  <a:schemeClr val="lt1"/>
                </a:solidFill>
              </a:defRPr>
            </a:lvl4pPr>
            <a:lvl5pPr lvl="4" algn="ctr" rtl="0">
              <a:spcBef>
                <a:spcPts val="0"/>
              </a:spcBef>
              <a:spcAft>
                <a:spcPts val="0"/>
              </a:spcAft>
              <a:buNone/>
              <a:defRPr sz="1600">
                <a:solidFill>
                  <a:schemeClr val="lt1"/>
                </a:solidFill>
              </a:defRPr>
            </a:lvl5pPr>
            <a:lvl6pPr lvl="5" algn="ctr" rtl="0">
              <a:spcBef>
                <a:spcPts val="0"/>
              </a:spcBef>
              <a:spcAft>
                <a:spcPts val="0"/>
              </a:spcAft>
              <a:buNone/>
              <a:defRPr sz="1600">
                <a:solidFill>
                  <a:schemeClr val="lt1"/>
                </a:solidFill>
              </a:defRPr>
            </a:lvl6pPr>
            <a:lvl7pPr lvl="6" algn="ctr" rtl="0">
              <a:spcBef>
                <a:spcPts val="0"/>
              </a:spcBef>
              <a:spcAft>
                <a:spcPts val="0"/>
              </a:spcAft>
              <a:buNone/>
              <a:defRPr sz="1600">
                <a:solidFill>
                  <a:schemeClr val="lt1"/>
                </a:solidFill>
              </a:defRPr>
            </a:lvl7pPr>
            <a:lvl8pPr lvl="7" algn="ctr" rtl="0">
              <a:spcBef>
                <a:spcPts val="0"/>
              </a:spcBef>
              <a:spcAft>
                <a:spcPts val="0"/>
              </a:spcAft>
              <a:buNone/>
              <a:defRPr sz="1600">
                <a:solidFill>
                  <a:schemeClr val="lt1"/>
                </a:solidFill>
              </a:defRPr>
            </a:lvl8pPr>
            <a:lvl9pPr lvl="8" algn="ctr" rtl="0">
              <a:spcBef>
                <a:spcPts val="0"/>
              </a:spcBef>
              <a:spcAft>
                <a:spcPts val="0"/>
              </a:spcAft>
              <a:buNone/>
              <a:defRPr sz="1600">
                <a:solidFill>
                  <a:schemeClr val="lt1"/>
                </a:solidFill>
              </a:defRPr>
            </a:lvl9pPr>
          </a:lstStyle>
          <a:p>
            <a:endParaRPr/>
          </a:p>
        </p:txBody>
      </p:sp>
      <p:sp>
        <p:nvSpPr>
          <p:cNvPr id="1973" name="Google Shape;1973;p31"/>
          <p:cNvSpPr txBox="1">
            <a:spLocks noGrp="1"/>
          </p:cNvSpPr>
          <p:nvPr>
            <p:ph type="title" idx="2" hasCustomPrompt="1"/>
          </p:nvPr>
        </p:nvSpPr>
        <p:spPr>
          <a:xfrm>
            <a:off x="3370751" y="1951115"/>
            <a:ext cx="5062500" cy="7671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7200"/>
              <a:buNone/>
              <a:defRPr sz="54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974" name="Google Shape;1974;p31"/>
          <p:cNvSpPr txBox="1">
            <a:spLocks noGrp="1"/>
          </p:cNvSpPr>
          <p:nvPr>
            <p:ph type="subTitle" idx="3"/>
          </p:nvPr>
        </p:nvSpPr>
        <p:spPr>
          <a:xfrm>
            <a:off x="3370613" y="2779497"/>
            <a:ext cx="5062500" cy="4059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None/>
              <a:defRPr sz="1600">
                <a:solidFill>
                  <a:schemeClr val="lt1"/>
                </a:solidFill>
              </a:defRPr>
            </a:lvl1pPr>
            <a:lvl2pPr lvl="1" algn="ctr" rtl="0">
              <a:spcBef>
                <a:spcPts val="0"/>
              </a:spcBef>
              <a:spcAft>
                <a:spcPts val="0"/>
              </a:spcAft>
              <a:buNone/>
              <a:defRPr sz="1600">
                <a:solidFill>
                  <a:schemeClr val="lt1"/>
                </a:solidFill>
              </a:defRPr>
            </a:lvl2pPr>
            <a:lvl3pPr lvl="2" algn="ctr" rtl="0">
              <a:spcBef>
                <a:spcPts val="0"/>
              </a:spcBef>
              <a:spcAft>
                <a:spcPts val="0"/>
              </a:spcAft>
              <a:buNone/>
              <a:defRPr sz="1600">
                <a:solidFill>
                  <a:schemeClr val="lt1"/>
                </a:solidFill>
              </a:defRPr>
            </a:lvl3pPr>
            <a:lvl4pPr lvl="3" algn="ctr" rtl="0">
              <a:spcBef>
                <a:spcPts val="0"/>
              </a:spcBef>
              <a:spcAft>
                <a:spcPts val="0"/>
              </a:spcAft>
              <a:buNone/>
              <a:defRPr sz="1600">
                <a:solidFill>
                  <a:schemeClr val="lt1"/>
                </a:solidFill>
              </a:defRPr>
            </a:lvl4pPr>
            <a:lvl5pPr lvl="4" algn="ctr" rtl="0">
              <a:spcBef>
                <a:spcPts val="0"/>
              </a:spcBef>
              <a:spcAft>
                <a:spcPts val="0"/>
              </a:spcAft>
              <a:buNone/>
              <a:defRPr sz="1600">
                <a:solidFill>
                  <a:schemeClr val="lt1"/>
                </a:solidFill>
              </a:defRPr>
            </a:lvl5pPr>
            <a:lvl6pPr lvl="5" algn="ctr" rtl="0">
              <a:spcBef>
                <a:spcPts val="0"/>
              </a:spcBef>
              <a:spcAft>
                <a:spcPts val="0"/>
              </a:spcAft>
              <a:buNone/>
              <a:defRPr sz="1600">
                <a:solidFill>
                  <a:schemeClr val="lt1"/>
                </a:solidFill>
              </a:defRPr>
            </a:lvl6pPr>
            <a:lvl7pPr lvl="6" algn="ctr" rtl="0">
              <a:spcBef>
                <a:spcPts val="0"/>
              </a:spcBef>
              <a:spcAft>
                <a:spcPts val="0"/>
              </a:spcAft>
              <a:buNone/>
              <a:defRPr sz="1600">
                <a:solidFill>
                  <a:schemeClr val="lt1"/>
                </a:solidFill>
              </a:defRPr>
            </a:lvl7pPr>
            <a:lvl8pPr lvl="7" algn="ctr" rtl="0">
              <a:spcBef>
                <a:spcPts val="0"/>
              </a:spcBef>
              <a:spcAft>
                <a:spcPts val="0"/>
              </a:spcAft>
              <a:buNone/>
              <a:defRPr sz="1600">
                <a:solidFill>
                  <a:schemeClr val="lt1"/>
                </a:solidFill>
              </a:defRPr>
            </a:lvl8pPr>
            <a:lvl9pPr lvl="8" algn="ctr" rtl="0">
              <a:spcBef>
                <a:spcPts val="0"/>
              </a:spcBef>
              <a:spcAft>
                <a:spcPts val="0"/>
              </a:spcAft>
              <a:buNone/>
              <a:defRPr sz="1600">
                <a:solidFill>
                  <a:schemeClr val="lt1"/>
                </a:solidFill>
              </a:defRPr>
            </a:lvl9pPr>
          </a:lstStyle>
          <a:p>
            <a:endParaRPr/>
          </a:p>
        </p:txBody>
      </p:sp>
      <p:sp>
        <p:nvSpPr>
          <p:cNvPr id="1975" name="Google Shape;1975;p31"/>
          <p:cNvSpPr txBox="1">
            <a:spLocks noGrp="1"/>
          </p:cNvSpPr>
          <p:nvPr>
            <p:ph type="title" idx="4" hasCustomPrompt="1"/>
          </p:nvPr>
        </p:nvSpPr>
        <p:spPr>
          <a:xfrm>
            <a:off x="3370751" y="3362230"/>
            <a:ext cx="5062500" cy="7671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7200"/>
              <a:buNone/>
              <a:defRPr sz="54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976" name="Google Shape;1976;p31"/>
          <p:cNvSpPr txBox="1">
            <a:spLocks noGrp="1"/>
          </p:cNvSpPr>
          <p:nvPr>
            <p:ph type="subTitle" idx="5"/>
          </p:nvPr>
        </p:nvSpPr>
        <p:spPr>
          <a:xfrm>
            <a:off x="3370636" y="4197474"/>
            <a:ext cx="5062500" cy="4059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None/>
              <a:defRPr sz="1600">
                <a:solidFill>
                  <a:schemeClr val="lt1"/>
                </a:solidFill>
              </a:defRPr>
            </a:lvl1pPr>
            <a:lvl2pPr lvl="1" algn="ctr" rtl="0">
              <a:spcBef>
                <a:spcPts val="0"/>
              </a:spcBef>
              <a:spcAft>
                <a:spcPts val="0"/>
              </a:spcAft>
              <a:buNone/>
              <a:defRPr sz="1600">
                <a:solidFill>
                  <a:schemeClr val="lt1"/>
                </a:solidFill>
              </a:defRPr>
            </a:lvl2pPr>
            <a:lvl3pPr lvl="2" algn="ctr" rtl="0">
              <a:spcBef>
                <a:spcPts val="0"/>
              </a:spcBef>
              <a:spcAft>
                <a:spcPts val="0"/>
              </a:spcAft>
              <a:buNone/>
              <a:defRPr sz="1600">
                <a:solidFill>
                  <a:schemeClr val="lt1"/>
                </a:solidFill>
              </a:defRPr>
            </a:lvl3pPr>
            <a:lvl4pPr lvl="3" algn="ctr" rtl="0">
              <a:spcBef>
                <a:spcPts val="0"/>
              </a:spcBef>
              <a:spcAft>
                <a:spcPts val="0"/>
              </a:spcAft>
              <a:buNone/>
              <a:defRPr sz="1600">
                <a:solidFill>
                  <a:schemeClr val="lt1"/>
                </a:solidFill>
              </a:defRPr>
            </a:lvl4pPr>
            <a:lvl5pPr lvl="4" algn="ctr" rtl="0">
              <a:spcBef>
                <a:spcPts val="0"/>
              </a:spcBef>
              <a:spcAft>
                <a:spcPts val="0"/>
              </a:spcAft>
              <a:buNone/>
              <a:defRPr sz="1600">
                <a:solidFill>
                  <a:schemeClr val="lt1"/>
                </a:solidFill>
              </a:defRPr>
            </a:lvl5pPr>
            <a:lvl6pPr lvl="5" algn="ctr" rtl="0">
              <a:spcBef>
                <a:spcPts val="0"/>
              </a:spcBef>
              <a:spcAft>
                <a:spcPts val="0"/>
              </a:spcAft>
              <a:buNone/>
              <a:defRPr sz="1600">
                <a:solidFill>
                  <a:schemeClr val="lt1"/>
                </a:solidFill>
              </a:defRPr>
            </a:lvl6pPr>
            <a:lvl7pPr lvl="6" algn="ctr" rtl="0">
              <a:spcBef>
                <a:spcPts val="0"/>
              </a:spcBef>
              <a:spcAft>
                <a:spcPts val="0"/>
              </a:spcAft>
              <a:buNone/>
              <a:defRPr sz="1600">
                <a:solidFill>
                  <a:schemeClr val="lt1"/>
                </a:solidFill>
              </a:defRPr>
            </a:lvl7pPr>
            <a:lvl8pPr lvl="7" algn="ctr" rtl="0">
              <a:spcBef>
                <a:spcPts val="0"/>
              </a:spcBef>
              <a:spcAft>
                <a:spcPts val="0"/>
              </a:spcAft>
              <a:buNone/>
              <a:defRPr sz="1600">
                <a:solidFill>
                  <a:schemeClr val="lt1"/>
                </a:solidFill>
              </a:defRPr>
            </a:lvl8pPr>
            <a:lvl9pPr lvl="8" algn="ctr" rtl="0">
              <a:spcBef>
                <a:spcPts val="0"/>
              </a:spcBef>
              <a:spcAft>
                <a:spcPts val="0"/>
              </a:spcAft>
              <a:buNone/>
              <a:defRPr sz="1600">
                <a:solidFill>
                  <a:schemeClr val="lt1"/>
                </a:solidFill>
              </a:defRPr>
            </a:lvl9pPr>
          </a:lstStyle>
          <a:p>
            <a:endParaRPr/>
          </a:p>
        </p:txBody>
      </p:sp>
      <p:sp>
        <p:nvSpPr>
          <p:cNvPr id="1977" name="Google Shape;1977;p31"/>
          <p:cNvSpPr>
            <a:spLocks noGrp="1"/>
          </p:cNvSpPr>
          <p:nvPr>
            <p:ph type="pic" idx="6"/>
          </p:nvPr>
        </p:nvSpPr>
        <p:spPr>
          <a:xfrm>
            <a:off x="710738" y="540000"/>
            <a:ext cx="2397000" cy="40635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19"/>
        <p:cNvGrpSpPr/>
        <p:nvPr/>
      </p:nvGrpSpPr>
      <p:grpSpPr>
        <a:xfrm>
          <a:off x="0" y="0"/>
          <a:ext cx="0" cy="0"/>
          <a:chOff x="0" y="0"/>
          <a:chExt cx="0" cy="0"/>
        </a:xfrm>
      </p:grpSpPr>
      <p:pic>
        <p:nvPicPr>
          <p:cNvPr id="120" name="Google Shape;120;p4"/>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21" name="Google Shape;121;p4"/>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2" name="Google Shape;122;p4"/>
          <p:cNvSpPr txBox="1">
            <a:spLocks noGrp="1"/>
          </p:cNvSpPr>
          <p:nvPr>
            <p:ph type="body" idx="1"/>
          </p:nvPr>
        </p:nvSpPr>
        <p:spPr>
          <a:xfrm>
            <a:off x="720000" y="1152475"/>
            <a:ext cx="7704000" cy="345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dk2"/>
              </a:buClr>
              <a:buSzPts val="1400"/>
              <a:buFont typeface="Livvic"/>
              <a:buChar char="●"/>
              <a:defRPr sz="2400">
                <a:latin typeface="Itim"/>
                <a:ea typeface="Itim"/>
                <a:cs typeface="Itim"/>
                <a:sym typeface="Itim"/>
              </a:defRPr>
            </a:lvl1pPr>
            <a:lvl2pPr marL="914400" lvl="1" indent="-317500" rtl="0">
              <a:lnSpc>
                <a:spcPct val="100000"/>
              </a:lnSpc>
              <a:spcBef>
                <a:spcPts val="0"/>
              </a:spcBef>
              <a:spcAft>
                <a:spcPts val="0"/>
              </a:spcAft>
              <a:buClr>
                <a:srgbClr val="434343"/>
              </a:buClr>
              <a:buSzPts val="1400"/>
              <a:buFont typeface="Roboto Condensed Light"/>
              <a:buChar char="○"/>
              <a:defRPr/>
            </a:lvl2pPr>
            <a:lvl3pPr marL="1371600" lvl="2" indent="-317500" rtl="0">
              <a:lnSpc>
                <a:spcPct val="100000"/>
              </a:lnSpc>
              <a:spcBef>
                <a:spcPts val="0"/>
              </a:spcBef>
              <a:spcAft>
                <a:spcPts val="0"/>
              </a:spcAft>
              <a:buClr>
                <a:srgbClr val="434343"/>
              </a:buClr>
              <a:buSzPts val="1400"/>
              <a:buFont typeface="Roboto Condensed Light"/>
              <a:buChar char="■"/>
              <a:defRPr/>
            </a:lvl3pPr>
            <a:lvl4pPr marL="1828800" lvl="3" indent="-317500" rtl="0">
              <a:lnSpc>
                <a:spcPct val="100000"/>
              </a:lnSpc>
              <a:spcBef>
                <a:spcPts val="0"/>
              </a:spcBef>
              <a:spcAft>
                <a:spcPts val="0"/>
              </a:spcAft>
              <a:buClr>
                <a:srgbClr val="434343"/>
              </a:buClr>
              <a:buSzPts val="1400"/>
              <a:buFont typeface="Roboto Condensed Light"/>
              <a:buChar char="●"/>
              <a:defRPr/>
            </a:lvl4pPr>
            <a:lvl5pPr marL="2286000" lvl="4" indent="-317500" rtl="0">
              <a:lnSpc>
                <a:spcPct val="100000"/>
              </a:lnSpc>
              <a:spcBef>
                <a:spcPts val="0"/>
              </a:spcBef>
              <a:spcAft>
                <a:spcPts val="0"/>
              </a:spcAft>
              <a:buClr>
                <a:srgbClr val="434343"/>
              </a:buClr>
              <a:buSzPts val="1400"/>
              <a:buFont typeface="Roboto Condensed Light"/>
              <a:buChar char="○"/>
              <a:defRPr/>
            </a:lvl5pPr>
            <a:lvl6pPr marL="2743200" lvl="5" indent="-317500" rtl="0">
              <a:lnSpc>
                <a:spcPct val="100000"/>
              </a:lnSpc>
              <a:spcBef>
                <a:spcPts val="0"/>
              </a:spcBef>
              <a:spcAft>
                <a:spcPts val="0"/>
              </a:spcAft>
              <a:buClr>
                <a:srgbClr val="434343"/>
              </a:buClr>
              <a:buSzPts val="1400"/>
              <a:buFont typeface="Roboto Condensed Light"/>
              <a:buChar char="■"/>
              <a:defRPr/>
            </a:lvl6pPr>
            <a:lvl7pPr marL="3200400" lvl="6" indent="-317500" rtl="0">
              <a:lnSpc>
                <a:spcPct val="100000"/>
              </a:lnSpc>
              <a:spcBef>
                <a:spcPts val="0"/>
              </a:spcBef>
              <a:spcAft>
                <a:spcPts val="0"/>
              </a:spcAft>
              <a:buClr>
                <a:srgbClr val="434343"/>
              </a:buClr>
              <a:buSzPts val="1400"/>
              <a:buFont typeface="Roboto Condensed Light"/>
              <a:buChar char="●"/>
              <a:defRPr/>
            </a:lvl7pPr>
            <a:lvl8pPr marL="3657600" lvl="7" indent="-317500" rtl="0">
              <a:lnSpc>
                <a:spcPct val="100000"/>
              </a:lnSpc>
              <a:spcBef>
                <a:spcPts val="0"/>
              </a:spcBef>
              <a:spcAft>
                <a:spcPts val="0"/>
              </a:spcAft>
              <a:buClr>
                <a:srgbClr val="434343"/>
              </a:buClr>
              <a:buSzPts val="1400"/>
              <a:buFont typeface="Roboto Condensed Light"/>
              <a:buChar char="○"/>
              <a:defRPr/>
            </a:lvl8pPr>
            <a:lvl9pPr marL="4114800" lvl="8" indent="-317500" rtl="0">
              <a:lnSpc>
                <a:spcPct val="100000"/>
              </a:lnSpc>
              <a:spcBef>
                <a:spcPts val="0"/>
              </a:spcBef>
              <a:spcAft>
                <a:spcPts val="0"/>
              </a:spcAft>
              <a:buClr>
                <a:srgbClr val="434343"/>
              </a:buClr>
              <a:buSzPts val="1400"/>
              <a:buFont typeface="Roboto Condensed Light"/>
              <a:buChar char="■"/>
              <a:defRPr/>
            </a:lvl9pPr>
          </a:lstStyle>
          <a:p>
            <a:endParaRPr/>
          </a:p>
        </p:txBody>
      </p:sp>
      <p:grpSp>
        <p:nvGrpSpPr>
          <p:cNvPr id="123" name="Google Shape;123;p4"/>
          <p:cNvGrpSpPr/>
          <p:nvPr/>
        </p:nvGrpSpPr>
        <p:grpSpPr>
          <a:xfrm>
            <a:off x="-1008030" y="3427238"/>
            <a:ext cx="1656312" cy="1660374"/>
            <a:chOff x="2929375" y="236175"/>
            <a:chExt cx="805325" cy="807300"/>
          </a:xfrm>
        </p:grpSpPr>
        <p:sp>
          <p:nvSpPr>
            <p:cNvPr id="124" name="Google Shape;124;p4"/>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4"/>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4"/>
          <p:cNvGrpSpPr/>
          <p:nvPr/>
        </p:nvGrpSpPr>
        <p:grpSpPr>
          <a:xfrm>
            <a:off x="5532700" y="4715075"/>
            <a:ext cx="538025" cy="157800"/>
            <a:chOff x="2575325" y="1348650"/>
            <a:chExt cx="538025" cy="157800"/>
          </a:xfrm>
        </p:grpSpPr>
        <p:sp>
          <p:nvSpPr>
            <p:cNvPr id="144" name="Google Shape;144;p4"/>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4"/>
          <p:cNvGrpSpPr/>
          <p:nvPr/>
        </p:nvGrpSpPr>
        <p:grpSpPr>
          <a:xfrm>
            <a:off x="-246311" y="-75763"/>
            <a:ext cx="925310" cy="943383"/>
            <a:chOff x="595389" y="1761100"/>
            <a:chExt cx="925310" cy="943383"/>
          </a:xfrm>
        </p:grpSpPr>
        <p:cxnSp>
          <p:nvCxnSpPr>
            <p:cNvPr id="148" name="Google Shape;148;p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9" name="Google Shape;149;p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0" name="Google Shape;150;p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51" name="Google Shape;151;p4"/>
          <p:cNvGrpSpPr/>
          <p:nvPr/>
        </p:nvGrpSpPr>
        <p:grpSpPr>
          <a:xfrm>
            <a:off x="3436664" y="4715075"/>
            <a:ext cx="925310" cy="943383"/>
            <a:chOff x="595389" y="1761100"/>
            <a:chExt cx="925310" cy="943383"/>
          </a:xfrm>
        </p:grpSpPr>
        <p:cxnSp>
          <p:nvCxnSpPr>
            <p:cNvPr id="152" name="Google Shape;152;p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3" name="Google Shape;153;p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4" name="Google Shape;154;p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55" name="Google Shape;155;p4"/>
          <p:cNvGrpSpPr/>
          <p:nvPr/>
        </p:nvGrpSpPr>
        <p:grpSpPr>
          <a:xfrm>
            <a:off x="3777322" y="213225"/>
            <a:ext cx="1584577" cy="196549"/>
            <a:chOff x="750197" y="155825"/>
            <a:chExt cx="1584577" cy="196549"/>
          </a:xfrm>
        </p:grpSpPr>
        <p:sp>
          <p:nvSpPr>
            <p:cNvPr id="156" name="Google Shape;156;p4"/>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4"/>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4"/>
          <p:cNvGrpSpPr/>
          <p:nvPr/>
        </p:nvGrpSpPr>
        <p:grpSpPr>
          <a:xfrm>
            <a:off x="8565764" y="2067650"/>
            <a:ext cx="925310" cy="943383"/>
            <a:chOff x="595389" y="1761100"/>
            <a:chExt cx="925310" cy="943383"/>
          </a:xfrm>
        </p:grpSpPr>
        <p:cxnSp>
          <p:nvCxnSpPr>
            <p:cNvPr id="175" name="Google Shape;175;p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6" name="Google Shape;176;p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7" name="Google Shape;177;p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umbers and text 1">
  <p:cSld name="CUSTOM_7_1_1">
    <p:spTree>
      <p:nvGrpSpPr>
        <p:cNvPr id="1" name="Shape 1978"/>
        <p:cNvGrpSpPr/>
        <p:nvPr/>
      </p:nvGrpSpPr>
      <p:grpSpPr>
        <a:xfrm>
          <a:off x="0" y="0"/>
          <a:ext cx="0" cy="0"/>
          <a:chOff x="0" y="0"/>
          <a:chExt cx="0" cy="0"/>
        </a:xfrm>
      </p:grpSpPr>
      <p:pic>
        <p:nvPicPr>
          <p:cNvPr id="1979" name="Google Shape;1979;p32"/>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980" name="Google Shape;1980;p32"/>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81" name="Google Shape;1981;p32"/>
          <p:cNvSpPr txBox="1">
            <a:spLocks noGrp="1"/>
          </p:cNvSpPr>
          <p:nvPr>
            <p:ph type="subTitle" idx="1"/>
          </p:nvPr>
        </p:nvSpPr>
        <p:spPr>
          <a:xfrm>
            <a:off x="867500" y="3971306"/>
            <a:ext cx="2103300" cy="61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982" name="Google Shape;1982;p32"/>
          <p:cNvSpPr txBox="1">
            <a:spLocks noGrp="1"/>
          </p:cNvSpPr>
          <p:nvPr>
            <p:ph type="subTitle" idx="2"/>
          </p:nvPr>
        </p:nvSpPr>
        <p:spPr>
          <a:xfrm>
            <a:off x="6179549" y="3971306"/>
            <a:ext cx="2103300" cy="61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983" name="Google Shape;1983;p32"/>
          <p:cNvSpPr txBox="1">
            <a:spLocks noGrp="1"/>
          </p:cNvSpPr>
          <p:nvPr>
            <p:ph type="subTitle" idx="3"/>
          </p:nvPr>
        </p:nvSpPr>
        <p:spPr>
          <a:xfrm>
            <a:off x="3523525" y="3971306"/>
            <a:ext cx="2103300" cy="61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984" name="Google Shape;1984;p32"/>
          <p:cNvSpPr txBox="1">
            <a:spLocks noGrp="1"/>
          </p:cNvSpPr>
          <p:nvPr>
            <p:ph type="subTitle" idx="4"/>
          </p:nvPr>
        </p:nvSpPr>
        <p:spPr>
          <a:xfrm>
            <a:off x="867500" y="3648450"/>
            <a:ext cx="21033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85" name="Google Shape;1985;p32"/>
          <p:cNvSpPr txBox="1">
            <a:spLocks noGrp="1"/>
          </p:cNvSpPr>
          <p:nvPr>
            <p:ph type="subTitle" idx="5"/>
          </p:nvPr>
        </p:nvSpPr>
        <p:spPr>
          <a:xfrm>
            <a:off x="3523518" y="3648450"/>
            <a:ext cx="21033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86" name="Google Shape;1986;p32"/>
          <p:cNvSpPr txBox="1">
            <a:spLocks noGrp="1"/>
          </p:cNvSpPr>
          <p:nvPr>
            <p:ph type="subTitle" idx="6"/>
          </p:nvPr>
        </p:nvSpPr>
        <p:spPr>
          <a:xfrm>
            <a:off x="6179560" y="3648450"/>
            <a:ext cx="21033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87" name="Google Shape;1987;p32"/>
          <p:cNvSpPr txBox="1">
            <a:spLocks noGrp="1"/>
          </p:cNvSpPr>
          <p:nvPr>
            <p:ph type="title" idx="7" hasCustomPrompt="1"/>
          </p:nvPr>
        </p:nvSpPr>
        <p:spPr>
          <a:xfrm>
            <a:off x="1473175" y="2993950"/>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988" name="Google Shape;1988;p32"/>
          <p:cNvSpPr txBox="1">
            <a:spLocks noGrp="1"/>
          </p:cNvSpPr>
          <p:nvPr>
            <p:ph type="title" idx="8" hasCustomPrompt="1"/>
          </p:nvPr>
        </p:nvSpPr>
        <p:spPr>
          <a:xfrm>
            <a:off x="4129125" y="2993950"/>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989" name="Google Shape;1989;p32"/>
          <p:cNvSpPr txBox="1">
            <a:spLocks noGrp="1"/>
          </p:cNvSpPr>
          <p:nvPr>
            <p:ph type="title" idx="9" hasCustomPrompt="1"/>
          </p:nvPr>
        </p:nvSpPr>
        <p:spPr>
          <a:xfrm>
            <a:off x="6785050" y="2993950"/>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grpSp>
        <p:nvGrpSpPr>
          <p:cNvPr id="1990" name="Google Shape;1990;p32"/>
          <p:cNvGrpSpPr/>
          <p:nvPr/>
        </p:nvGrpSpPr>
        <p:grpSpPr>
          <a:xfrm>
            <a:off x="-755905" y="4277288"/>
            <a:ext cx="1656312" cy="1660374"/>
            <a:chOff x="2929375" y="236175"/>
            <a:chExt cx="805325" cy="807300"/>
          </a:xfrm>
        </p:grpSpPr>
        <p:sp>
          <p:nvSpPr>
            <p:cNvPr id="1991" name="Google Shape;1991;p32"/>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2"/>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2"/>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2"/>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2"/>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2"/>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2"/>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2"/>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2"/>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2"/>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2"/>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2"/>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2"/>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2"/>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2"/>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2"/>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2"/>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2"/>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2"/>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0" name="Google Shape;2010;p32"/>
          <p:cNvGrpSpPr/>
          <p:nvPr/>
        </p:nvGrpSpPr>
        <p:grpSpPr>
          <a:xfrm>
            <a:off x="7885975" y="155100"/>
            <a:ext cx="538025" cy="157800"/>
            <a:chOff x="2575325" y="1348650"/>
            <a:chExt cx="538025" cy="157800"/>
          </a:xfrm>
        </p:grpSpPr>
        <p:sp>
          <p:nvSpPr>
            <p:cNvPr id="2011" name="Google Shape;2011;p32"/>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2"/>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2"/>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4" name="Google Shape;2014;p32"/>
          <p:cNvGrpSpPr/>
          <p:nvPr/>
        </p:nvGrpSpPr>
        <p:grpSpPr>
          <a:xfrm>
            <a:off x="-246311" y="-75763"/>
            <a:ext cx="925310" cy="943383"/>
            <a:chOff x="595389" y="1761100"/>
            <a:chExt cx="925310" cy="943383"/>
          </a:xfrm>
        </p:grpSpPr>
        <p:cxnSp>
          <p:nvCxnSpPr>
            <p:cNvPr id="2015" name="Google Shape;2015;p32"/>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16" name="Google Shape;2016;p32"/>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17" name="Google Shape;2017;p32"/>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018" name="Google Shape;2018;p32"/>
          <p:cNvGrpSpPr/>
          <p:nvPr/>
        </p:nvGrpSpPr>
        <p:grpSpPr>
          <a:xfrm>
            <a:off x="3777322" y="4794850"/>
            <a:ext cx="1584577" cy="196549"/>
            <a:chOff x="750197" y="155825"/>
            <a:chExt cx="1584577" cy="196549"/>
          </a:xfrm>
        </p:grpSpPr>
        <p:sp>
          <p:nvSpPr>
            <p:cNvPr id="2019" name="Google Shape;2019;p32"/>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2"/>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2"/>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2"/>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2"/>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2"/>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2"/>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2"/>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2"/>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2"/>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2"/>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2"/>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2"/>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2"/>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2"/>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2"/>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2"/>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2"/>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7" name="Google Shape;2037;p32"/>
          <p:cNvGrpSpPr/>
          <p:nvPr/>
        </p:nvGrpSpPr>
        <p:grpSpPr>
          <a:xfrm>
            <a:off x="8565764" y="2067650"/>
            <a:ext cx="925310" cy="943383"/>
            <a:chOff x="595389" y="1761100"/>
            <a:chExt cx="925310" cy="943383"/>
          </a:xfrm>
        </p:grpSpPr>
        <p:cxnSp>
          <p:nvCxnSpPr>
            <p:cNvPr id="2038" name="Google Shape;2038;p32"/>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39" name="Google Shape;2039;p32"/>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40" name="Google Shape;2040;p32"/>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041" name="Google Shape;2041;p32"/>
          <p:cNvGrpSpPr/>
          <p:nvPr/>
        </p:nvGrpSpPr>
        <p:grpSpPr>
          <a:xfrm>
            <a:off x="8003920" y="4277288"/>
            <a:ext cx="1656312" cy="1660374"/>
            <a:chOff x="2929375" y="236175"/>
            <a:chExt cx="805325" cy="807300"/>
          </a:xfrm>
        </p:grpSpPr>
        <p:sp>
          <p:nvSpPr>
            <p:cNvPr id="2042" name="Google Shape;2042;p32"/>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2"/>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2"/>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2"/>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2"/>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2"/>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2"/>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2"/>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2"/>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2"/>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2"/>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2"/>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2"/>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2"/>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2"/>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2"/>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2"/>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2"/>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2"/>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p:cSld name="CUSTOM_4">
    <p:spTree>
      <p:nvGrpSpPr>
        <p:cNvPr id="1" name="Shape 2061"/>
        <p:cNvGrpSpPr/>
        <p:nvPr/>
      </p:nvGrpSpPr>
      <p:grpSpPr>
        <a:xfrm>
          <a:off x="0" y="0"/>
          <a:ext cx="0" cy="0"/>
          <a:chOff x="0" y="0"/>
          <a:chExt cx="0" cy="0"/>
        </a:xfrm>
      </p:grpSpPr>
      <p:pic>
        <p:nvPicPr>
          <p:cNvPr id="2062" name="Google Shape;2062;p33"/>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2063" name="Google Shape;2063;p33"/>
          <p:cNvSpPr/>
          <p:nvPr/>
        </p:nvSpPr>
        <p:spPr>
          <a:xfrm>
            <a:off x="0" y="0"/>
            <a:ext cx="28914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4" name="Google Shape;2064;p33"/>
          <p:cNvGrpSpPr/>
          <p:nvPr/>
        </p:nvGrpSpPr>
        <p:grpSpPr>
          <a:xfrm>
            <a:off x="8423995" y="1741563"/>
            <a:ext cx="1656312" cy="1660374"/>
            <a:chOff x="2929375" y="236175"/>
            <a:chExt cx="805325" cy="807300"/>
          </a:xfrm>
        </p:grpSpPr>
        <p:sp>
          <p:nvSpPr>
            <p:cNvPr id="2065" name="Google Shape;2065;p33"/>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3"/>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3"/>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3"/>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3"/>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3"/>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3"/>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3"/>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3"/>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3"/>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3"/>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3"/>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3"/>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3"/>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3"/>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3"/>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3"/>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3"/>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3"/>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4" name="Google Shape;2084;p33"/>
          <p:cNvGrpSpPr/>
          <p:nvPr/>
        </p:nvGrpSpPr>
        <p:grpSpPr>
          <a:xfrm>
            <a:off x="1017275" y="4749000"/>
            <a:ext cx="538025" cy="157800"/>
            <a:chOff x="2575325" y="1348650"/>
            <a:chExt cx="538025" cy="157800"/>
          </a:xfrm>
        </p:grpSpPr>
        <p:sp>
          <p:nvSpPr>
            <p:cNvPr id="2085" name="Google Shape;2085;p33"/>
            <p:cNvSpPr/>
            <p:nvPr/>
          </p:nvSpPr>
          <p:spPr>
            <a:xfrm>
              <a:off x="2575325"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3"/>
            <p:cNvSpPr/>
            <p:nvPr/>
          </p:nvSpPr>
          <p:spPr>
            <a:xfrm>
              <a:off x="2765438"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3"/>
            <p:cNvSpPr/>
            <p:nvPr/>
          </p:nvSpPr>
          <p:spPr>
            <a:xfrm>
              <a:off x="2955550"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8" name="Google Shape;2088;p33"/>
          <p:cNvGrpSpPr/>
          <p:nvPr/>
        </p:nvGrpSpPr>
        <p:grpSpPr>
          <a:xfrm>
            <a:off x="7961339" y="111175"/>
            <a:ext cx="925310" cy="943383"/>
            <a:chOff x="595389" y="1761100"/>
            <a:chExt cx="925310" cy="943383"/>
          </a:xfrm>
        </p:grpSpPr>
        <p:cxnSp>
          <p:nvCxnSpPr>
            <p:cNvPr id="2089" name="Google Shape;2089;p3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90" name="Google Shape;2090;p3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91" name="Google Shape;2091;p3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092" name="Google Shape;2092;p33"/>
          <p:cNvGrpSpPr/>
          <p:nvPr/>
        </p:nvGrpSpPr>
        <p:grpSpPr>
          <a:xfrm>
            <a:off x="-262436" y="2203875"/>
            <a:ext cx="925310" cy="943383"/>
            <a:chOff x="595389" y="1761100"/>
            <a:chExt cx="925310" cy="943383"/>
          </a:xfrm>
        </p:grpSpPr>
        <p:cxnSp>
          <p:nvCxnSpPr>
            <p:cNvPr id="2093" name="Google Shape;2093;p3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94" name="Google Shape;2094;p3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95" name="Google Shape;2095;p3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096" name="Google Shape;2096;p33"/>
          <p:cNvGrpSpPr/>
          <p:nvPr/>
        </p:nvGrpSpPr>
        <p:grpSpPr>
          <a:xfrm>
            <a:off x="1017285" y="155825"/>
            <a:ext cx="1584577" cy="196549"/>
            <a:chOff x="750197" y="155825"/>
            <a:chExt cx="1584577" cy="196549"/>
          </a:xfrm>
        </p:grpSpPr>
        <p:sp>
          <p:nvSpPr>
            <p:cNvPr id="2097" name="Google Shape;2097;p33"/>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3"/>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3"/>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3"/>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3"/>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3"/>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3"/>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3"/>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3"/>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3"/>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3"/>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3"/>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3"/>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3"/>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3"/>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3"/>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3"/>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3"/>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5" name="Google Shape;2115;p33"/>
          <p:cNvSpPr txBox="1">
            <a:spLocks noGrp="1"/>
          </p:cNvSpPr>
          <p:nvPr>
            <p:ph type="subTitle" idx="1"/>
          </p:nvPr>
        </p:nvSpPr>
        <p:spPr>
          <a:xfrm>
            <a:off x="4572000" y="1471301"/>
            <a:ext cx="3852000" cy="1073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16" name="Google Shape;2116;p33"/>
          <p:cNvSpPr txBox="1">
            <a:spLocks noGrp="1"/>
          </p:cNvSpPr>
          <p:nvPr>
            <p:ph type="ctrTitle"/>
          </p:nvPr>
        </p:nvSpPr>
        <p:spPr>
          <a:xfrm flipH="1">
            <a:off x="4572000" y="574895"/>
            <a:ext cx="3852000" cy="998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117" name="Google Shape;2117;p33"/>
          <p:cNvSpPr txBox="1"/>
          <p:nvPr/>
        </p:nvSpPr>
        <p:spPr>
          <a:xfrm>
            <a:off x="4940088" y="3578700"/>
            <a:ext cx="3115800" cy="72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chemeClr val="dk1"/>
                </a:solidFill>
                <a:latin typeface="Hind"/>
                <a:ea typeface="Hind"/>
                <a:cs typeface="Hind"/>
                <a:sym typeface="Hind"/>
              </a:rPr>
              <a:t>CREDITS: This presentation template was created by </a:t>
            </a:r>
            <a:r>
              <a:rPr lang="en" sz="1100" b="1">
                <a:solidFill>
                  <a:schemeClr val="dk1"/>
                </a:solidFill>
                <a:uFill>
                  <a:noFill/>
                </a:uFill>
                <a:latin typeface="Hind"/>
                <a:ea typeface="Hind"/>
                <a:cs typeface="Hind"/>
                <a:sym typeface="Hind"/>
                <a:hlinkClick r:id="rId3">
                  <a:extLst>
                    <a:ext uri="{A12FA001-AC4F-418D-AE19-62706E023703}">
                      <ahyp:hlinkClr xmlns:ahyp="http://schemas.microsoft.com/office/drawing/2018/hyperlinkcolor" val="tx"/>
                    </a:ext>
                  </a:extLst>
                </a:hlinkClick>
              </a:rPr>
              <a:t>Slidesgo</a:t>
            </a:r>
            <a:r>
              <a:rPr lang="en" sz="1100" b="1">
                <a:solidFill>
                  <a:schemeClr val="dk1"/>
                </a:solidFill>
                <a:latin typeface="Hind"/>
                <a:ea typeface="Hind"/>
                <a:cs typeface="Hind"/>
                <a:sym typeface="Hind"/>
              </a:rPr>
              <a:t>,</a:t>
            </a:r>
            <a:r>
              <a:rPr lang="en" sz="1100">
                <a:solidFill>
                  <a:schemeClr val="dk1"/>
                </a:solidFill>
                <a:latin typeface="Hind"/>
                <a:ea typeface="Hind"/>
                <a:cs typeface="Hind"/>
                <a:sym typeface="Hind"/>
              </a:rPr>
              <a:t> and includes icons by </a:t>
            </a:r>
            <a:r>
              <a:rPr lang="en" sz="1100" b="1">
                <a:solidFill>
                  <a:schemeClr val="dk1"/>
                </a:solidFill>
                <a:uFill>
                  <a:noFill/>
                </a:uFill>
                <a:latin typeface="Hind"/>
                <a:ea typeface="Hind"/>
                <a:cs typeface="Hind"/>
                <a:sym typeface="Hind"/>
                <a:hlinkClick r:id="rId4">
                  <a:extLst>
                    <a:ext uri="{A12FA001-AC4F-418D-AE19-62706E023703}">
                      <ahyp:hlinkClr xmlns:ahyp="http://schemas.microsoft.com/office/drawing/2018/hyperlinkcolor" val="tx"/>
                    </a:ext>
                  </a:extLst>
                </a:hlinkClick>
              </a:rPr>
              <a:t>Flaticon</a:t>
            </a:r>
            <a:r>
              <a:rPr lang="en" sz="1100">
                <a:solidFill>
                  <a:schemeClr val="dk1"/>
                </a:solidFill>
                <a:latin typeface="Hind"/>
                <a:ea typeface="Hind"/>
                <a:cs typeface="Hind"/>
                <a:sym typeface="Hind"/>
              </a:rPr>
              <a:t>, and infographics &amp; images by </a:t>
            </a:r>
            <a:r>
              <a:rPr lang="en" sz="1100" b="1">
                <a:solidFill>
                  <a:schemeClr val="dk1"/>
                </a:solidFill>
                <a:uFill>
                  <a:noFill/>
                </a:uFill>
                <a:latin typeface="Hind"/>
                <a:ea typeface="Hind"/>
                <a:cs typeface="Hind"/>
                <a:sym typeface="Hind"/>
                <a:hlinkClick r:id="rId5">
                  <a:extLst>
                    <a:ext uri="{A12FA001-AC4F-418D-AE19-62706E023703}">
                      <ahyp:hlinkClr xmlns:ahyp="http://schemas.microsoft.com/office/drawing/2018/hyperlinkcolor" val="tx"/>
                    </a:ext>
                  </a:extLst>
                </a:hlinkClick>
              </a:rPr>
              <a:t>Freepik</a:t>
            </a:r>
            <a:r>
              <a:rPr lang="en" sz="1100">
                <a:solidFill>
                  <a:schemeClr val="dk1"/>
                </a:solidFill>
                <a:latin typeface="Hind"/>
                <a:ea typeface="Hind"/>
                <a:cs typeface="Hind"/>
                <a:sym typeface="Hind"/>
              </a:rPr>
              <a:t> </a:t>
            </a:r>
            <a:endParaRPr sz="1100">
              <a:solidFill>
                <a:schemeClr val="dk1"/>
              </a:solidFill>
              <a:latin typeface="Hind"/>
              <a:ea typeface="Hind"/>
              <a:cs typeface="Hind"/>
              <a:sym typeface="Hind"/>
            </a:endParaRPr>
          </a:p>
        </p:txBody>
      </p:sp>
      <p:sp>
        <p:nvSpPr>
          <p:cNvPr id="2118" name="Google Shape;2118;p33"/>
          <p:cNvSpPr>
            <a:spLocks noGrp="1"/>
          </p:cNvSpPr>
          <p:nvPr>
            <p:ph type="pic" idx="2"/>
          </p:nvPr>
        </p:nvSpPr>
        <p:spPr>
          <a:xfrm>
            <a:off x="1017275" y="540000"/>
            <a:ext cx="2579100" cy="3955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
  <p:cSld name="CUSTOM_2">
    <p:bg>
      <p:bgPr>
        <a:gradFill>
          <a:gsLst>
            <a:gs pos="0">
              <a:schemeClr val="lt2"/>
            </a:gs>
            <a:gs pos="11000">
              <a:schemeClr val="lt2"/>
            </a:gs>
            <a:gs pos="49000">
              <a:schemeClr val="accent2"/>
            </a:gs>
            <a:gs pos="75000">
              <a:schemeClr val="lt2"/>
            </a:gs>
            <a:gs pos="100000">
              <a:schemeClr val="accent1"/>
            </a:gs>
          </a:gsLst>
          <a:lin ang="8099331" scaled="0"/>
        </a:gradFill>
        <a:effectLst/>
      </p:bgPr>
    </p:bg>
    <p:spTree>
      <p:nvGrpSpPr>
        <p:cNvPr id="1" name="Shape 2119"/>
        <p:cNvGrpSpPr/>
        <p:nvPr/>
      </p:nvGrpSpPr>
      <p:grpSpPr>
        <a:xfrm>
          <a:off x="0" y="0"/>
          <a:ext cx="0" cy="0"/>
          <a:chOff x="0" y="0"/>
          <a:chExt cx="0" cy="0"/>
        </a:xfrm>
      </p:grpSpPr>
      <p:pic>
        <p:nvPicPr>
          <p:cNvPr id="2120" name="Google Shape;2120;p34"/>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2121" name="Google Shape;2121;p34"/>
          <p:cNvGrpSpPr/>
          <p:nvPr/>
        </p:nvGrpSpPr>
        <p:grpSpPr>
          <a:xfrm>
            <a:off x="-943205" y="4190838"/>
            <a:ext cx="1656312" cy="1660374"/>
            <a:chOff x="2929375" y="236175"/>
            <a:chExt cx="805325" cy="807300"/>
          </a:xfrm>
        </p:grpSpPr>
        <p:sp>
          <p:nvSpPr>
            <p:cNvPr id="2122" name="Google Shape;2122;p34"/>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4"/>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4"/>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4"/>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4"/>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4"/>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4"/>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4"/>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4"/>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4"/>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4"/>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4"/>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4"/>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4"/>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4"/>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4"/>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4"/>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4"/>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4"/>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1" name="Google Shape;2141;p34"/>
          <p:cNvGrpSpPr/>
          <p:nvPr/>
        </p:nvGrpSpPr>
        <p:grpSpPr>
          <a:xfrm>
            <a:off x="4302975" y="4715075"/>
            <a:ext cx="538025" cy="157800"/>
            <a:chOff x="2575325" y="1348650"/>
            <a:chExt cx="538025" cy="157800"/>
          </a:xfrm>
        </p:grpSpPr>
        <p:sp>
          <p:nvSpPr>
            <p:cNvPr id="2142" name="Google Shape;2142;p34"/>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4"/>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4"/>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5" name="Google Shape;2145;p34"/>
          <p:cNvGrpSpPr/>
          <p:nvPr/>
        </p:nvGrpSpPr>
        <p:grpSpPr>
          <a:xfrm>
            <a:off x="-289536" y="342037"/>
            <a:ext cx="925310" cy="943383"/>
            <a:chOff x="595389" y="1761100"/>
            <a:chExt cx="925310" cy="943383"/>
          </a:xfrm>
        </p:grpSpPr>
        <p:cxnSp>
          <p:nvCxnSpPr>
            <p:cNvPr id="2146" name="Google Shape;2146;p3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47" name="Google Shape;2147;p3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48" name="Google Shape;2148;p3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149" name="Google Shape;2149;p34"/>
          <p:cNvGrpSpPr/>
          <p:nvPr/>
        </p:nvGrpSpPr>
        <p:grpSpPr>
          <a:xfrm>
            <a:off x="8659439" y="4065800"/>
            <a:ext cx="925310" cy="943383"/>
            <a:chOff x="595389" y="1761100"/>
            <a:chExt cx="925310" cy="943383"/>
          </a:xfrm>
        </p:grpSpPr>
        <p:cxnSp>
          <p:nvCxnSpPr>
            <p:cNvPr id="2150" name="Google Shape;2150;p3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51" name="Google Shape;2151;p3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52" name="Google Shape;2152;p3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153" name="Google Shape;2153;p34"/>
          <p:cNvGrpSpPr/>
          <p:nvPr/>
        </p:nvGrpSpPr>
        <p:grpSpPr>
          <a:xfrm>
            <a:off x="3779697" y="213225"/>
            <a:ext cx="1584577" cy="196549"/>
            <a:chOff x="750197" y="155825"/>
            <a:chExt cx="1584577" cy="196549"/>
          </a:xfrm>
        </p:grpSpPr>
        <p:sp>
          <p:nvSpPr>
            <p:cNvPr id="2154" name="Google Shape;2154;p34"/>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4"/>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4"/>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4"/>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4"/>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4"/>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4"/>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4"/>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4"/>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4"/>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4"/>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4"/>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4"/>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4"/>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4"/>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4"/>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4"/>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4"/>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2" name="Google Shape;2172;p34"/>
          <p:cNvGrpSpPr/>
          <p:nvPr/>
        </p:nvGrpSpPr>
        <p:grpSpPr>
          <a:xfrm>
            <a:off x="8293945" y="-374937"/>
            <a:ext cx="1656312" cy="1660374"/>
            <a:chOff x="2929375" y="236175"/>
            <a:chExt cx="805325" cy="807300"/>
          </a:xfrm>
        </p:grpSpPr>
        <p:sp>
          <p:nvSpPr>
            <p:cNvPr id="2173" name="Google Shape;2173;p34"/>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4"/>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4"/>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4"/>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4"/>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4"/>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4"/>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4"/>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4"/>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4"/>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4"/>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4"/>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4"/>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4"/>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4"/>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4"/>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4"/>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4"/>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4"/>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92" name="Google Shape;2192;p34"/>
          <p:cNvPicPr preferRelativeResize="0"/>
          <p:nvPr/>
        </p:nvPicPr>
        <p:blipFill>
          <a:blip r:embed="rId3">
            <a:alphaModFix/>
          </a:blip>
          <a:stretch>
            <a:fillRect/>
          </a:stretch>
        </p:blipFill>
        <p:spPr>
          <a:xfrm>
            <a:off x="940350" y="766000"/>
            <a:ext cx="2413750" cy="3620626"/>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1">
  <p:cSld name="CUSTOM_2_1">
    <p:bg>
      <p:bgPr>
        <a:gradFill>
          <a:gsLst>
            <a:gs pos="0">
              <a:schemeClr val="lt2"/>
            </a:gs>
            <a:gs pos="11000">
              <a:schemeClr val="lt2"/>
            </a:gs>
            <a:gs pos="49000">
              <a:schemeClr val="accent2"/>
            </a:gs>
            <a:gs pos="75000">
              <a:schemeClr val="lt2"/>
            </a:gs>
            <a:gs pos="100000">
              <a:schemeClr val="accent1"/>
            </a:gs>
          </a:gsLst>
          <a:lin ang="8099331" scaled="0"/>
        </a:gradFill>
        <a:effectLst/>
      </p:bgPr>
    </p:bg>
    <p:spTree>
      <p:nvGrpSpPr>
        <p:cNvPr id="1" name="Shape 2193"/>
        <p:cNvGrpSpPr/>
        <p:nvPr/>
      </p:nvGrpSpPr>
      <p:grpSpPr>
        <a:xfrm>
          <a:off x="0" y="0"/>
          <a:ext cx="0" cy="0"/>
          <a:chOff x="0" y="0"/>
          <a:chExt cx="0" cy="0"/>
        </a:xfrm>
      </p:grpSpPr>
      <p:pic>
        <p:nvPicPr>
          <p:cNvPr id="2194" name="Google Shape;2194;p3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2195" name="Google Shape;2195;p35"/>
          <p:cNvGrpSpPr/>
          <p:nvPr/>
        </p:nvGrpSpPr>
        <p:grpSpPr>
          <a:xfrm>
            <a:off x="-943205" y="812288"/>
            <a:ext cx="1656312" cy="1660374"/>
            <a:chOff x="2929375" y="236175"/>
            <a:chExt cx="805325" cy="807300"/>
          </a:xfrm>
        </p:grpSpPr>
        <p:sp>
          <p:nvSpPr>
            <p:cNvPr id="2196" name="Google Shape;2196;p3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3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3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3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3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5" name="Google Shape;2215;p35"/>
          <p:cNvGrpSpPr/>
          <p:nvPr/>
        </p:nvGrpSpPr>
        <p:grpSpPr>
          <a:xfrm>
            <a:off x="8236250" y="4715075"/>
            <a:ext cx="538025" cy="157800"/>
            <a:chOff x="2575325" y="1348650"/>
            <a:chExt cx="538025" cy="157800"/>
          </a:xfrm>
        </p:grpSpPr>
        <p:sp>
          <p:nvSpPr>
            <p:cNvPr id="2216" name="Google Shape;2216;p35"/>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5"/>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5"/>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9" name="Google Shape;2219;p35"/>
          <p:cNvGrpSpPr/>
          <p:nvPr/>
        </p:nvGrpSpPr>
        <p:grpSpPr>
          <a:xfrm>
            <a:off x="7735464" y="-403388"/>
            <a:ext cx="925310" cy="943383"/>
            <a:chOff x="595389" y="1761100"/>
            <a:chExt cx="925310" cy="943383"/>
          </a:xfrm>
        </p:grpSpPr>
        <p:cxnSp>
          <p:nvCxnSpPr>
            <p:cNvPr id="2220" name="Google Shape;2220;p3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221" name="Google Shape;2221;p3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222" name="Google Shape;2222;p3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223" name="Google Shape;2223;p35"/>
          <p:cNvGrpSpPr/>
          <p:nvPr/>
        </p:nvGrpSpPr>
        <p:grpSpPr>
          <a:xfrm>
            <a:off x="-577711" y="3820875"/>
            <a:ext cx="925310" cy="943383"/>
            <a:chOff x="595389" y="1761100"/>
            <a:chExt cx="925310" cy="943383"/>
          </a:xfrm>
        </p:grpSpPr>
        <p:cxnSp>
          <p:nvCxnSpPr>
            <p:cNvPr id="2224" name="Google Shape;2224;p3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225" name="Google Shape;2225;p3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226" name="Google Shape;2226;p3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227" name="Google Shape;2227;p35"/>
          <p:cNvGrpSpPr/>
          <p:nvPr/>
        </p:nvGrpSpPr>
        <p:grpSpPr>
          <a:xfrm>
            <a:off x="305597" y="213225"/>
            <a:ext cx="1584577" cy="196549"/>
            <a:chOff x="750197" y="155825"/>
            <a:chExt cx="1584577" cy="196549"/>
          </a:xfrm>
        </p:grpSpPr>
        <p:sp>
          <p:nvSpPr>
            <p:cNvPr id="2228" name="Google Shape;2228;p35"/>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5"/>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5"/>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5"/>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5"/>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5"/>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5"/>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5"/>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5"/>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5"/>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5"/>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5"/>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5"/>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5"/>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5"/>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5"/>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5"/>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5"/>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6" name="Google Shape;2246;p35"/>
          <p:cNvGrpSpPr/>
          <p:nvPr/>
        </p:nvGrpSpPr>
        <p:grpSpPr>
          <a:xfrm>
            <a:off x="8313670" y="2728488"/>
            <a:ext cx="1656312" cy="1660374"/>
            <a:chOff x="2929375" y="236175"/>
            <a:chExt cx="805325" cy="807300"/>
          </a:xfrm>
        </p:grpSpPr>
        <p:sp>
          <p:nvSpPr>
            <p:cNvPr id="2247" name="Google Shape;2247;p3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66" name="Google Shape;2266;p35"/>
          <p:cNvPicPr preferRelativeResize="0"/>
          <p:nvPr/>
        </p:nvPicPr>
        <p:blipFill rotWithShape="1">
          <a:blip r:embed="rId3">
            <a:alphaModFix/>
          </a:blip>
          <a:srcRect l="22484" r="10795"/>
          <a:stretch/>
        </p:blipFill>
        <p:spPr>
          <a:xfrm>
            <a:off x="5704419" y="1382887"/>
            <a:ext cx="2386925" cy="2386851"/>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ig number">
  <p:cSld name="1_Big 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505791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270"/>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271"/>
        <p:cNvGrpSpPr/>
        <p:nvPr/>
      </p:nvGrpSpPr>
      <p:grpSpPr>
        <a:xfrm>
          <a:off x="0" y="0"/>
          <a:ext cx="0" cy="0"/>
          <a:chOff x="0" y="0"/>
          <a:chExt cx="0" cy="0"/>
        </a:xfrm>
      </p:grpSpPr>
      <p:sp>
        <p:nvSpPr>
          <p:cNvPr id="2272" name="Google Shape;2272;p3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a:spcBef>
                <a:spcPts val="0"/>
              </a:spcBef>
              <a:spcAft>
                <a:spcPts val="0"/>
              </a:spcAft>
              <a:buSzPts val="2400"/>
              <a:buFont typeface="Arial"/>
              <a:buNone/>
              <a:defRPr>
                <a:solidFill>
                  <a:schemeClr val="lt1"/>
                </a:solidFill>
                <a:latin typeface="Arial"/>
                <a:ea typeface="Arial"/>
                <a:cs typeface="Arial"/>
                <a:sym typeface="Arial"/>
              </a:defRPr>
            </a:lvl1pPr>
            <a:lvl2pPr lvl="1">
              <a:spcBef>
                <a:spcPts val="0"/>
              </a:spcBef>
              <a:spcAft>
                <a:spcPts val="0"/>
              </a:spcAft>
              <a:buSzPts val="2400"/>
              <a:buFont typeface="Arial"/>
              <a:buNone/>
              <a:defRPr>
                <a:latin typeface="Arial"/>
                <a:ea typeface="Arial"/>
                <a:cs typeface="Arial"/>
                <a:sym typeface="Arial"/>
              </a:defRPr>
            </a:lvl2pPr>
            <a:lvl3pPr lvl="2">
              <a:spcBef>
                <a:spcPts val="0"/>
              </a:spcBef>
              <a:spcAft>
                <a:spcPts val="0"/>
              </a:spcAft>
              <a:buSzPts val="2400"/>
              <a:buFont typeface="Arial"/>
              <a:buNone/>
              <a:defRPr>
                <a:latin typeface="Arial"/>
                <a:ea typeface="Arial"/>
                <a:cs typeface="Arial"/>
                <a:sym typeface="Arial"/>
              </a:defRPr>
            </a:lvl3pPr>
            <a:lvl4pPr lvl="3">
              <a:spcBef>
                <a:spcPts val="0"/>
              </a:spcBef>
              <a:spcAft>
                <a:spcPts val="0"/>
              </a:spcAft>
              <a:buSzPts val="2400"/>
              <a:buFont typeface="Arial"/>
              <a:buNone/>
              <a:defRPr>
                <a:latin typeface="Arial"/>
                <a:ea typeface="Arial"/>
                <a:cs typeface="Arial"/>
                <a:sym typeface="Arial"/>
              </a:defRPr>
            </a:lvl4pPr>
            <a:lvl5pPr lvl="4">
              <a:spcBef>
                <a:spcPts val="0"/>
              </a:spcBef>
              <a:spcAft>
                <a:spcPts val="0"/>
              </a:spcAft>
              <a:buSzPts val="2400"/>
              <a:buFont typeface="Arial"/>
              <a:buNone/>
              <a:defRPr>
                <a:latin typeface="Arial"/>
                <a:ea typeface="Arial"/>
                <a:cs typeface="Arial"/>
                <a:sym typeface="Arial"/>
              </a:defRPr>
            </a:lvl5pPr>
            <a:lvl6pPr lvl="5">
              <a:spcBef>
                <a:spcPts val="0"/>
              </a:spcBef>
              <a:spcAft>
                <a:spcPts val="0"/>
              </a:spcAft>
              <a:buSzPts val="2400"/>
              <a:buFont typeface="Arial"/>
              <a:buNone/>
              <a:defRPr>
                <a:latin typeface="Arial"/>
                <a:ea typeface="Arial"/>
                <a:cs typeface="Arial"/>
                <a:sym typeface="Arial"/>
              </a:defRPr>
            </a:lvl6pPr>
            <a:lvl7pPr lvl="6">
              <a:spcBef>
                <a:spcPts val="0"/>
              </a:spcBef>
              <a:spcAft>
                <a:spcPts val="0"/>
              </a:spcAft>
              <a:buSzPts val="2400"/>
              <a:buFont typeface="Arial"/>
              <a:buNone/>
              <a:defRPr>
                <a:latin typeface="Arial"/>
                <a:ea typeface="Arial"/>
                <a:cs typeface="Arial"/>
                <a:sym typeface="Arial"/>
              </a:defRPr>
            </a:lvl7pPr>
            <a:lvl8pPr lvl="7">
              <a:spcBef>
                <a:spcPts val="0"/>
              </a:spcBef>
              <a:spcAft>
                <a:spcPts val="0"/>
              </a:spcAft>
              <a:buSzPts val="2400"/>
              <a:buFont typeface="Arial"/>
              <a:buNone/>
              <a:defRPr>
                <a:latin typeface="Arial"/>
                <a:ea typeface="Arial"/>
                <a:cs typeface="Arial"/>
                <a:sym typeface="Arial"/>
              </a:defRPr>
            </a:lvl8pPr>
            <a:lvl9pPr lvl="8">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8"/>
        <p:cNvGrpSpPr/>
        <p:nvPr/>
      </p:nvGrpSpPr>
      <p:grpSpPr>
        <a:xfrm>
          <a:off x="0" y="0"/>
          <a:ext cx="0" cy="0"/>
          <a:chOff x="0" y="0"/>
          <a:chExt cx="0" cy="0"/>
        </a:xfrm>
      </p:grpSpPr>
      <p:pic>
        <p:nvPicPr>
          <p:cNvPr id="179" name="Google Shape;179;p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80" name="Google Shape;180;p5"/>
          <p:cNvSpPr/>
          <p:nvPr/>
        </p:nvSpPr>
        <p:spPr>
          <a:xfrm>
            <a:off x="0" y="0"/>
            <a:ext cx="17289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 name="Google Shape;181;p5"/>
          <p:cNvGrpSpPr/>
          <p:nvPr/>
        </p:nvGrpSpPr>
        <p:grpSpPr>
          <a:xfrm>
            <a:off x="-943205" y="1741563"/>
            <a:ext cx="1656312" cy="1660374"/>
            <a:chOff x="2929375" y="236175"/>
            <a:chExt cx="805325" cy="807300"/>
          </a:xfrm>
        </p:grpSpPr>
        <p:sp>
          <p:nvSpPr>
            <p:cNvPr id="182" name="Google Shape;182;p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201;p5"/>
          <p:cNvGrpSpPr/>
          <p:nvPr/>
        </p:nvGrpSpPr>
        <p:grpSpPr>
          <a:xfrm>
            <a:off x="4302975" y="4715075"/>
            <a:ext cx="538025" cy="157800"/>
            <a:chOff x="2575325" y="1348650"/>
            <a:chExt cx="538025" cy="157800"/>
          </a:xfrm>
        </p:grpSpPr>
        <p:sp>
          <p:nvSpPr>
            <p:cNvPr id="202" name="Google Shape;202;p5"/>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5"/>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5"/>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205;p5"/>
          <p:cNvGrpSpPr/>
          <p:nvPr/>
        </p:nvGrpSpPr>
        <p:grpSpPr>
          <a:xfrm>
            <a:off x="322789" y="68312"/>
            <a:ext cx="925310" cy="943383"/>
            <a:chOff x="595389" y="1761100"/>
            <a:chExt cx="925310" cy="943383"/>
          </a:xfrm>
        </p:grpSpPr>
        <p:cxnSp>
          <p:nvCxnSpPr>
            <p:cNvPr id="206" name="Google Shape;206;p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7" name="Google Shape;207;p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8" name="Google Shape;208;p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09" name="Google Shape;209;p5"/>
          <p:cNvGrpSpPr/>
          <p:nvPr/>
        </p:nvGrpSpPr>
        <p:grpSpPr>
          <a:xfrm>
            <a:off x="7931839" y="4065800"/>
            <a:ext cx="925310" cy="943383"/>
            <a:chOff x="595389" y="1761100"/>
            <a:chExt cx="925310" cy="943383"/>
          </a:xfrm>
        </p:grpSpPr>
        <p:cxnSp>
          <p:nvCxnSpPr>
            <p:cNvPr id="210" name="Google Shape;210;p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1" name="Google Shape;211;p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2" name="Google Shape;212;p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13" name="Google Shape;213;p5"/>
          <p:cNvGrpSpPr/>
          <p:nvPr/>
        </p:nvGrpSpPr>
        <p:grpSpPr>
          <a:xfrm>
            <a:off x="6839422" y="213225"/>
            <a:ext cx="1584577" cy="196549"/>
            <a:chOff x="750197" y="155825"/>
            <a:chExt cx="1584577" cy="196549"/>
          </a:xfrm>
        </p:grpSpPr>
        <p:sp>
          <p:nvSpPr>
            <p:cNvPr id="214" name="Google Shape;214;p5"/>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5"/>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3" name="Google Shape;233;p5"/>
          <p:cNvSpPr txBox="1">
            <a:spLocks noGrp="1"/>
          </p:cNvSpPr>
          <p:nvPr>
            <p:ph type="subTitle" idx="1"/>
          </p:nvPr>
        </p:nvSpPr>
        <p:spPr>
          <a:xfrm>
            <a:off x="4955264" y="3344402"/>
            <a:ext cx="2976600" cy="698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34" name="Google Shape;234;p5"/>
          <p:cNvSpPr txBox="1">
            <a:spLocks noGrp="1"/>
          </p:cNvSpPr>
          <p:nvPr>
            <p:ph type="subTitle" idx="2"/>
          </p:nvPr>
        </p:nvSpPr>
        <p:spPr>
          <a:xfrm>
            <a:off x="4955264" y="1967072"/>
            <a:ext cx="2976600" cy="698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35" name="Google Shape;235;p5"/>
          <p:cNvSpPr txBox="1">
            <a:spLocks noGrp="1"/>
          </p:cNvSpPr>
          <p:nvPr>
            <p:ph type="subTitle" idx="3"/>
          </p:nvPr>
        </p:nvSpPr>
        <p:spPr>
          <a:xfrm>
            <a:off x="4955262" y="3024018"/>
            <a:ext cx="2976600" cy="477600"/>
          </a:xfrm>
          <a:prstGeom prst="rect">
            <a:avLst/>
          </a:prstGeom>
        </p:spPr>
        <p:txBody>
          <a:bodyPr spcFirstLastPara="1" wrap="square" lIns="91425" tIns="91425" rIns="91425" bIns="91425" anchor="b" anchorCtr="0">
            <a:noAutofit/>
          </a:bodyPr>
          <a:lstStyle>
            <a:lvl1pPr lvl="0" algn="r">
              <a:spcBef>
                <a:spcPts val="0"/>
              </a:spcBef>
              <a:spcAft>
                <a:spcPts val="0"/>
              </a:spcAft>
              <a:buSzPts val="2400"/>
              <a:buFont typeface="Anton"/>
              <a:buNone/>
              <a:defRPr sz="2400" b="1">
                <a:latin typeface="Poppins"/>
                <a:ea typeface="Poppins"/>
                <a:cs typeface="Poppins"/>
                <a:sym typeface="Poppi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6" name="Google Shape;236;p5"/>
          <p:cNvSpPr txBox="1">
            <a:spLocks noGrp="1"/>
          </p:cNvSpPr>
          <p:nvPr>
            <p:ph type="subTitle" idx="4"/>
          </p:nvPr>
        </p:nvSpPr>
        <p:spPr>
          <a:xfrm>
            <a:off x="4955262" y="1646688"/>
            <a:ext cx="2976600" cy="47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7" name="Google Shape;237;p5"/>
          <p:cNvSpPr>
            <a:spLocks noGrp="1"/>
          </p:cNvSpPr>
          <p:nvPr>
            <p:ph type="pic" idx="5"/>
          </p:nvPr>
        </p:nvSpPr>
        <p:spPr>
          <a:xfrm>
            <a:off x="1212113" y="1325975"/>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8"/>
        <p:cNvGrpSpPr/>
        <p:nvPr/>
      </p:nvGrpSpPr>
      <p:grpSpPr>
        <a:xfrm>
          <a:off x="0" y="0"/>
          <a:ext cx="0" cy="0"/>
          <a:chOff x="0" y="0"/>
          <a:chExt cx="0" cy="0"/>
        </a:xfrm>
      </p:grpSpPr>
      <p:pic>
        <p:nvPicPr>
          <p:cNvPr id="239" name="Google Shape;239;p6"/>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240" name="Google Shape;240;p6"/>
          <p:cNvGrpSpPr/>
          <p:nvPr/>
        </p:nvGrpSpPr>
        <p:grpSpPr>
          <a:xfrm>
            <a:off x="-589830" y="4147826"/>
            <a:ext cx="1656312" cy="1660374"/>
            <a:chOff x="2929375" y="236175"/>
            <a:chExt cx="805325" cy="807300"/>
          </a:xfrm>
        </p:grpSpPr>
        <p:sp>
          <p:nvSpPr>
            <p:cNvPr id="241" name="Google Shape;241;p6"/>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6"/>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6"/>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6"/>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6"/>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6"/>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6"/>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6"/>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6"/>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6"/>
          <p:cNvGrpSpPr/>
          <p:nvPr/>
        </p:nvGrpSpPr>
        <p:grpSpPr>
          <a:xfrm>
            <a:off x="4302988" y="4736600"/>
            <a:ext cx="538025" cy="157800"/>
            <a:chOff x="2575325" y="1348650"/>
            <a:chExt cx="538025" cy="157800"/>
          </a:xfrm>
        </p:grpSpPr>
        <p:sp>
          <p:nvSpPr>
            <p:cNvPr id="261" name="Google Shape;261;p6"/>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6"/>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264;p6"/>
          <p:cNvGrpSpPr/>
          <p:nvPr/>
        </p:nvGrpSpPr>
        <p:grpSpPr>
          <a:xfrm>
            <a:off x="-459161" y="2057037"/>
            <a:ext cx="925310" cy="943383"/>
            <a:chOff x="595389" y="1761100"/>
            <a:chExt cx="925310" cy="943383"/>
          </a:xfrm>
        </p:grpSpPr>
        <p:cxnSp>
          <p:nvCxnSpPr>
            <p:cNvPr id="265" name="Google Shape;265;p6"/>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66" name="Google Shape;266;p6"/>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67" name="Google Shape;267;p6"/>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68" name="Google Shape;268;p6"/>
          <p:cNvGrpSpPr/>
          <p:nvPr/>
        </p:nvGrpSpPr>
        <p:grpSpPr>
          <a:xfrm flipH="1">
            <a:off x="8575464" y="113150"/>
            <a:ext cx="925310" cy="943383"/>
            <a:chOff x="595389" y="1761100"/>
            <a:chExt cx="925310" cy="943383"/>
          </a:xfrm>
        </p:grpSpPr>
        <p:cxnSp>
          <p:nvCxnSpPr>
            <p:cNvPr id="269" name="Google Shape;269;p6"/>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70" name="Google Shape;270;p6"/>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71" name="Google Shape;271;p6"/>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72" name="Google Shape;272;p6"/>
          <p:cNvGrpSpPr/>
          <p:nvPr/>
        </p:nvGrpSpPr>
        <p:grpSpPr>
          <a:xfrm>
            <a:off x="750197" y="155825"/>
            <a:ext cx="1584577" cy="196549"/>
            <a:chOff x="750197" y="155825"/>
            <a:chExt cx="1584577" cy="196549"/>
          </a:xfrm>
        </p:grpSpPr>
        <p:sp>
          <p:nvSpPr>
            <p:cNvPr id="273" name="Google Shape;273;p6"/>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6"/>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6"/>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 name="Google Shape;291;p6"/>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2"/>
        <p:cNvGrpSpPr/>
        <p:nvPr/>
      </p:nvGrpSpPr>
      <p:grpSpPr>
        <a:xfrm>
          <a:off x="0" y="0"/>
          <a:ext cx="0" cy="0"/>
          <a:chOff x="0" y="0"/>
          <a:chExt cx="0" cy="0"/>
        </a:xfrm>
      </p:grpSpPr>
      <p:pic>
        <p:nvPicPr>
          <p:cNvPr id="293" name="Google Shape;293;p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294" name="Google Shape;294;p7"/>
          <p:cNvSpPr/>
          <p:nvPr/>
        </p:nvSpPr>
        <p:spPr>
          <a:xfrm>
            <a:off x="7146350" y="0"/>
            <a:ext cx="19980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 name="Google Shape;295;p7"/>
          <p:cNvGrpSpPr/>
          <p:nvPr/>
        </p:nvGrpSpPr>
        <p:grpSpPr>
          <a:xfrm>
            <a:off x="3743857" y="4286576"/>
            <a:ext cx="1656312" cy="1660374"/>
            <a:chOff x="2929375" y="236175"/>
            <a:chExt cx="805325" cy="807300"/>
          </a:xfrm>
        </p:grpSpPr>
        <p:sp>
          <p:nvSpPr>
            <p:cNvPr id="296" name="Google Shape;296;p7"/>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7"/>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7"/>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7"/>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7"/>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7"/>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7"/>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7"/>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7"/>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7"/>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7"/>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 name="Google Shape;315;p7"/>
          <p:cNvGrpSpPr/>
          <p:nvPr/>
        </p:nvGrpSpPr>
        <p:grpSpPr>
          <a:xfrm rot="5400000">
            <a:off x="8456538" y="2939575"/>
            <a:ext cx="538025" cy="157800"/>
            <a:chOff x="2575325" y="1348650"/>
            <a:chExt cx="538025" cy="157800"/>
          </a:xfrm>
        </p:grpSpPr>
        <p:sp>
          <p:nvSpPr>
            <p:cNvPr id="316" name="Google Shape;316;p7"/>
            <p:cNvSpPr/>
            <p:nvPr/>
          </p:nvSpPr>
          <p:spPr>
            <a:xfrm>
              <a:off x="2575325"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a:off x="2765438"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2955550"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7"/>
          <p:cNvGrpSpPr/>
          <p:nvPr/>
        </p:nvGrpSpPr>
        <p:grpSpPr>
          <a:xfrm>
            <a:off x="325689" y="3992850"/>
            <a:ext cx="925310" cy="943383"/>
            <a:chOff x="595389" y="1761100"/>
            <a:chExt cx="925310" cy="943383"/>
          </a:xfrm>
        </p:grpSpPr>
        <p:cxnSp>
          <p:nvCxnSpPr>
            <p:cNvPr id="320" name="Google Shape;320;p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21" name="Google Shape;321;p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22" name="Google Shape;322;p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323" name="Google Shape;323;p7"/>
          <p:cNvGrpSpPr/>
          <p:nvPr/>
        </p:nvGrpSpPr>
        <p:grpSpPr>
          <a:xfrm>
            <a:off x="7961339" y="68312"/>
            <a:ext cx="925310" cy="943383"/>
            <a:chOff x="595389" y="1761100"/>
            <a:chExt cx="925310" cy="943383"/>
          </a:xfrm>
        </p:grpSpPr>
        <p:cxnSp>
          <p:nvCxnSpPr>
            <p:cNvPr id="324" name="Google Shape;324;p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25" name="Google Shape;325;p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26" name="Google Shape;326;p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327" name="Google Shape;327;p7"/>
          <p:cNvGrpSpPr/>
          <p:nvPr/>
        </p:nvGrpSpPr>
        <p:grpSpPr>
          <a:xfrm>
            <a:off x="750197" y="155825"/>
            <a:ext cx="1584577" cy="196549"/>
            <a:chOff x="750197" y="155825"/>
            <a:chExt cx="1584577" cy="196549"/>
          </a:xfrm>
        </p:grpSpPr>
        <p:sp>
          <p:nvSpPr>
            <p:cNvPr id="328" name="Google Shape;328;p7"/>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7"/>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7"/>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 name="Google Shape;346;p7"/>
          <p:cNvSpPr txBox="1">
            <a:spLocks noGrp="1"/>
          </p:cNvSpPr>
          <p:nvPr>
            <p:ph type="title"/>
          </p:nvPr>
        </p:nvSpPr>
        <p:spPr>
          <a:xfrm>
            <a:off x="720010" y="529475"/>
            <a:ext cx="7704000" cy="519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algn="r" rtl="0">
              <a:spcBef>
                <a:spcPts val="0"/>
              </a:spcBef>
              <a:spcAft>
                <a:spcPts val="0"/>
              </a:spcAft>
              <a:buSzPts val="2800"/>
              <a:buNone/>
              <a:defRPr>
                <a:latin typeface="Roboto"/>
                <a:ea typeface="Roboto"/>
                <a:cs typeface="Roboto"/>
                <a:sym typeface="Roboto"/>
              </a:defRPr>
            </a:lvl2pPr>
            <a:lvl3pPr lvl="2" algn="r" rtl="0">
              <a:spcBef>
                <a:spcPts val="0"/>
              </a:spcBef>
              <a:spcAft>
                <a:spcPts val="0"/>
              </a:spcAft>
              <a:buSzPts val="2800"/>
              <a:buNone/>
              <a:defRPr>
                <a:latin typeface="Roboto"/>
                <a:ea typeface="Roboto"/>
                <a:cs typeface="Roboto"/>
                <a:sym typeface="Roboto"/>
              </a:defRPr>
            </a:lvl3pPr>
            <a:lvl4pPr lvl="3" algn="r" rtl="0">
              <a:spcBef>
                <a:spcPts val="0"/>
              </a:spcBef>
              <a:spcAft>
                <a:spcPts val="0"/>
              </a:spcAft>
              <a:buSzPts val="2800"/>
              <a:buNone/>
              <a:defRPr>
                <a:latin typeface="Roboto"/>
                <a:ea typeface="Roboto"/>
                <a:cs typeface="Roboto"/>
                <a:sym typeface="Roboto"/>
              </a:defRPr>
            </a:lvl4pPr>
            <a:lvl5pPr lvl="4" algn="r" rtl="0">
              <a:spcBef>
                <a:spcPts val="0"/>
              </a:spcBef>
              <a:spcAft>
                <a:spcPts val="0"/>
              </a:spcAft>
              <a:buSzPts val="2800"/>
              <a:buNone/>
              <a:defRPr>
                <a:latin typeface="Roboto"/>
                <a:ea typeface="Roboto"/>
                <a:cs typeface="Roboto"/>
                <a:sym typeface="Roboto"/>
              </a:defRPr>
            </a:lvl5pPr>
            <a:lvl6pPr lvl="5" algn="r" rtl="0">
              <a:spcBef>
                <a:spcPts val="0"/>
              </a:spcBef>
              <a:spcAft>
                <a:spcPts val="0"/>
              </a:spcAft>
              <a:buSzPts val="2800"/>
              <a:buNone/>
              <a:defRPr>
                <a:latin typeface="Roboto"/>
                <a:ea typeface="Roboto"/>
                <a:cs typeface="Roboto"/>
                <a:sym typeface="Roboto"/>
              </a:defRPr>
            </a:lvl6pPr>
            <a:lvl7pPr lvl="6" algn="r" rtl="0">
              <a:spcBef>
                <a:spcPts val="0"/>
              </a:spcBef>
              <a:spcAft>
                <a:spcPts val="0"/>
              </a:spcAft>
              <a:buSzPts val="2800"/>
              <a:buNone/>
              <a:defRPr>
                <a:latin typeface="Roboto"/>
                <a:ea typeface="Roboto"/>
                <a:cs typeface="Roboto"/>
                <a:sym typeface="Roboto"/>
              </a:defRPr>
            </a:lvl7pPr>
            <a:lvl8pPr lvl="7" algn="r" rtl="0">
              <a:spcBef>
                <a:spcPts val="0"/>
              </a:spcBef>
              <a:spcAft>
                <a:spcPts val="0"/>
              </a:spcAft>
              <a:buSzPts val="2800"/>
              <a:buNone/>
              <a:defRPr>
                <a:latin typeface="Roboto"/>
                <a:ea typeface="Roboto"/>
                <a:cs typeface="Roboto"/>
                <a:sym typeface="Roboto"/>
              </a:defRPr>
            </a:lvl8pPr>
            <a:lvl9pPr lvl="8" algn="r" rtl="0">
              <a:spcBef>
                <a:spcPts val="0"/>
              </a:spcBef>
              <a:spcAft>
                <a:spcPts val="0"/>
              </a:spcAft>
              <a:buSzPts val="2800"/>
              <a:buNone/>
              <a:defRPr>
                <a:latin typeface="Roboto"/>
                <a:ea typeface="Roboto"/>
                <a:cs typeface="Roboto"/>
                <a:sym typeface="Roboto"/>
              </a:defRPr>
            </a:lvl9pPr>
          </a:lstStyle>
          <a:p>
            <a:endParaRPr/>
          </a:p>
        </p:txBody>
      </p:sp>
      <p:sp>
        <p:nvSpPr>
          <p:cNvPr id="347" name="Google Shape;347;p7"/>
          <p:cNvSpPr txBox="1">
            <a:spLocks noGrp="1"/>
          </p:cNvSpPr>
          <p:nvPr>
            <p:ph type="subTitle" idx="1"/>
          </p:nvPr>
        </p:nvSpPr>
        <p:spPr>
          <a:xfrm>
            <a:off x="720000" y="1789050"/>
            <a:ext cx="4345800" cy="21783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Hind Light"/>
              <a:buChar char="●"/>
              <a:defRPr/>
            </a:lvl1pPr>
            <a:lvl2pPr lvl="1" algn="r" rtl="0">
              <a:lnSpc>
                <a:spcPct val="100000"/>
              </a:lnSpc>
              <a:spcBef>
                <a:spcPts val="1600"/>
              </a:spcBef>
              <a:spcAft>
                <a:spcPts val="0"/>
              </a:spcAft>
              <a:buClr>
                <a:srgbClr val="E76A28"/>
              </a:buClr>
              <a:buSzPts val="1600"/>
              <a:buFont typeface="Nunito Light"/>
              <a:buChar char="○"/>
              <a:defRPr sz="2100"/>
            </a:lvl2pPr>
            <a:lvl3pPr lvl="2" algn="r" rtl="0">
              <a:lnSpc>
                <a:spcPct val="100000"/>
              </a:lnSpc>
              <a:spcBef>
                <a:spcPts val="0"/>
              </a:spcBef>
              <a:spcAft>
                <a:spcPts val="0"/>
              </a:spcAft>
              <a:buClr>
                <a:srgbClr val="E76A28"/>
              </a:buClr>
              <a:buSzPts val="1500"/>
              <a:buFont typeface="Nunito Light"/>
              <a:buChar char="■"/>
              <a:defRPr sz="2100"/>
            </a:lvl3pPr>
            <a:lvl4pPr lvl="3" algn="r" rtl="0">
              <a:lnSpc>
                <a:spcPct val="100000"/>
              </a:lnSpc>
              <a:spcBef>
                <a:spcPts val="0"/>
              </a:spcBef>
              <a:spcAft>
                <a:spcPts val="0"/>
              </a:spcAft>
              <a:buClr>
                <a:srgbClr val="E76A28"/>
              </a:buClr>
              <a:buSzPts val="1500"/>
              <a:buFont typeface="Nunito Light"/>
              <a:buChar char="●"/>
              <a:defRPr sz="2100"/>
            </a:lvl4pPr>
            <a:lvl5pPr lvl="4" algn="r" rtl="0">
              <a:lnSpc>
                <a:spcPct val="100000"/>
              </a:lnSpc>
              <a:spcBef>
                <a:spcPts val="0"/>
              </a:spcBef>
              <a:spcAft>
                <a:spcPts val="0"/>
              </a:spcAft>
              <a:buClr>
                <a:srgbClr val="E76A28"/>
              </a:buClr>
              <a:buSzPts val="1400"/>
              <a:buFont typeface="Nunito Light"/>
              <a:buChar char="○"/>
              <a:defRPr sz="2100"/>
            </a:lvl5pPr>
            <a:lvl6pPr lvl="5" algn="r" rtl="0">
              <a:lnSpc>
                <a:spcPct val="100000"/>
              </a:lnSpc>
              <a:spcBef>
                <a:spcPts val="0"/>
              </a:spcBef>
              <a:spcAft>
                <a:spcPts val="0"/>
              </a:spcAft>
              <a:buClr>
                <a:srgbClr val="999999"/>
              </a:buClr>
              <a:buSzPts val="1400"/>
              <a:buFont typeface="Nunito Light"/>
              <a:buChar char="■"/>
              <a:defRPr sz="2100"/>
            </a:lvl6pPr>
            <a:lvl7pPr lvl="6" algn="r" rtl="0">
              <a:lnSpc>
                <a:spcPct val="100000"/>
              </a:lnSpc>
              <a:spcBef>
                <a:spcPts val="0"/>
              </a:spcBef>
              <a:spcAft>
                <a:spcPts val="0"/>
              </a:spcAft>
              <a:buClr>
                <a:srgbClr val="999999"/>
              </a:buClr>
              <a:buSzPts val="1300"/>
              <a:buFont typeface="Nunito Light"/>
              <a:buChar char="●"/>
              <a:defRPr sz="2100"/>
            </a:lvl7pPr>
            <a:lvl8pPr lvl="7" algn="r" rtl="0">
              <a:lnSpc>
                <a:spcPct val="100000"/>
              </a:lnSpc>
              <a:spcBef>
                <a:spcPts val="0"/>
              </a:spcBef>
              <a:spcAft>
                <a:spcPts val="0"/>
              </a:spcAft>
              <a:buClr>
                <a:srgbClr val="999999"/>
              </a:buClr>
              <a:buSzPts val="1300"/>
              <a:buFont typeface="Nunito Light"/>
              <a:buChar char="○"/>
              <a:defRPr sz="2100"/>
            </a:lvl8pPr>
            <a:lvl9pPr lvl="8" algn="r" rtl="0">
              <a:lnSpc>
                <a:spcPct val="100000"/>
              </a:lnSpc>
              <a:spcBef>
                <a:spcPts val="0"/>
              </a:spcBef>
              <a:spcAft>
                <a:spcPts val="0"/>
              </a:spcAft>
              <a:buClr>
                <a:srgbClr val="999999"/>
              </a:buClr>
              <a:buSzPts val="1400"/>
              <a:buFont typeface="Nunito Light"/>
              <a:buChar char="■"/>
              <a:defRPr sz="2100"/>
            </a:lvl9pPr>
          </a:lstStyle>
          <a:p>
            <a:endParaRPr/>
          </a:p>
        </p:txBody>
      </p:sp>
      <p:sp>
        <p:nvSpPr>
          <p:cNvPr id="348" name="Google Shape;348;p7"/>
          <p:cNvSpPr>
            <a:spLocks noGrp="1"/>
          </p:cNvSpPr>
          <p:nvPr>
            <p:ph type="pic" idx="2"/>
          </p:nvPr>
        </p:nvSpPr>
        <p:spPr>
          <a:xfrm>
            <a:off x="5532700" y="1293300"/>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9"/>
        <p:cNvGrpSpPr/>
        <p:nvPr/>
      </p:nvGrpSpPr>
      <p:grpSpPr>
        <a:xfrm>
          <a:off x="0" y="0"/>
          <a:ext cx="0" cy="0"/>
          <a:chOff x="0" y="0"/>
          <a:chExt cx="0" cy="0"/>
        </a:xfrm>
      </p:grpSpPr>
      <p:pic>
        <p:nvPicPr>
          <p:cNvPr id="350" name="Google Shape;350;p8"/>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351" name="Google Shape;351;p8"/>
          <p:cNvSpPr/>
          <p:nvPr/>
        </p:nvSpPr>
        <p:spPr>
          <a:xfrm>
            <a:off x="0" y="3565875"/>
            <a:ext cx="9144000" cy="15777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8"/>
          <p:cNvGrpSpPr/>
          <p:nvPr/>
        </p:nvGrpSpPr>
        <p:grpSpPr>
          <a:xfrm>
            <a:off x="-1159330" y="1458601"/>
            <a:ext cx="1656312" cy="1660374"/>
            <a:chOff x="2929375" y="236175"/>
            <a:chExt cx="805325" cy="807300"/>
          </a:xfrm>
        </p:grpSpPr>
        <p:sp>
          <p:nvSpPr>
            <p:cNvPr id="353" name="Google Shape;353;p8"/>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8"/>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 name="Google Shape;372;p8"/>
          <p:cNvGrpSpPr/>
          <p:nvPr/>
        </p:nvGrpSpPr>
        <p:grpSpPr>
          <a:xfrm>
            <a:off x="4302988" y="4715075"/>
            <a:ext cx="538025" cy="157800"/>
            <a:chOff x="2575325" y="1348650"/>
            <a:chExt cx="538025" cy="157800"/>
          </a:xfrm>
        </p:grpSpPr>
        <p:sp>
          <p:nvSpPr>
            <p:cNvPr id="373" name="Google Shape;373;p8"/>
            <p:cNvSpPr/>
            <p:nvPr/>
          </p:nvSpPr>
          <p:spPr>
            <a:xfrm>
              <a:off x="2575325" y="1348650"/>
              <a:ext cx="157800" cy="15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a:off x="2765438" y="1348650"/>
              <a:ext cx="157800" cy="15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a:off x="2955550" y="1348650"/>
              <a:ext cx="157800" cy="15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 name="Google Shape;376;p8"/>
          <p:cNvGrpSpPr/>
          <p:nvPr/>
        </p:nvGrpSpPr>
        <p:grpSpPr>
          <a:xfrm>
            <a:off x="-296736" y="-320688"/>
            <a:ext cx="925310" cy="943383"/>
            <a:chOff x="595389" y="1761100"/>
            <a:chExt cx="925310" cy="943383"/>
          </a:xfrm>
        </p:grpSpPr>
        <p:cxnSp>
          <p:nvCxnSpPr>
            <p:cNvPr id="377" name="Google Shape;377;p8"/>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78" name="Google Shape;378;p8"/>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79" name="Google Shape;379;p8"/>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380" name="Google Shape;380;p8"/>
          <p:cNvGrpSpPr/>
          <p:nvPr/>
        </p:nvGrpSpPr>
        <p:grpSpPr>
          <a:xfrm>
            <a:off x="8608989" y="2100062"/>
            <a:ext cx="925310" cy="943383"/>
            <a:chOff x="595389" y="1761100"/>
            <a:chExt cx="925310" cy="943383"/>
          </a:xfrm>
        </p:grpSpPr>
        <p:cxnSp>
          <p:nvCxnSpPr>
            <p:cNvPr id="381" name="Google Shape;381;p8"/>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82" name="Google Shape;382;p8"/>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83" name="Google Shape;383;p8"/>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384" name="Google Shape;384;p8"/>
          <p:cNvGrpSpPr/>
          <p:nvPr/>
        </p:nvGrpSpPr>
        <p:grpSpPr>
          <a:xfrm>
            <a:off x="6839422" y="213225"/>
            <a:ext cx="1584577" cy="196549"/>
            <a:chOff x="750197" y="155825"/>
            <a:chExt cx="1584577" cy="196549"/>
          </a:xfrm>
        </p:grpSpPr>
        <p:sp>
          <p:nvSpPr>
            <p:cNvPr id="385" name="Google Shape;385;p8"/>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8"/>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8"/>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8"/>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8"/>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8"/>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8"/>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 name="Google Shape;403;p8"/>
          <p:cNvSpPr txBox="1">
            <a:spLocks noGrp="1"/>
          </p:cNvSpPr>
          <p:nvPr>
            <p:ph type="title"/>
          </p:nvPr>
        </p:nvSpPr>
        <p:spPr>
          <a:xfrm>
            <a:off x="719900" y="882475"/>
            <a:ext cx="7704000" cy="13179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4800"/>
              <a:buNone/>
              <a:defRPr sz="64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04" name="Google Shape;404;p8"/>
          <p:cNvSpPr>
            <a:spLocks noGrp="1"/>
          </p:cNvSpPr>
          <p:nvPr>
            <p:ph type="pic" idx="2"/>
          </p:nvPr>
        </p:nvSpPr>
        <p:spPr>
          <a:xfrm>
            <a:off x="720000" y="2416025"/>
            <a:ext cx="7704000" cy="18450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405" name="Google Shape;405;p8"/>
          <p:cNvGrpSpPr/>
          <p:nvPr/>
        </p:nvGrpSpPr>
        <p:grpSpPr>
          <a:xfrm>
            <a:off x="8111795" y="4368926"/>
            <a:ext cx="1656312" cy="1660374"/>
            <a:chOff x="2929375" y="236175"/>
            <a:chExt cx="805325" cy="807300"/>
          </a:xfrm>
        </p:grpSpPr>
        <p:sp>
          <p:nvSpPr>
            <p:cNvPr id="406" name="Google Shape;406;p8"/>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8"/>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8"/>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8"/>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8"/>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8"/>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8"/>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8"/>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5"/>
        <p:cNvGrpSpPr/>
        <p:nvPr/>
      </p:nvGrpSpPr>
      <p:grpSpPr>
        <a:xfrm>
          <a:off x="0" y="0"/>
          <a:ext cx="0" cy="0"/>
          <a:chOff x="0" y="0"/>
          <a:chExt cx="0" cy="0"/>
        </a:xfrm>
      </p:grpSpPr>
      <p:pic>
        <p:nvPicPr>
          <p:cNvPr id="426" name="Google Shape;426;p9"/>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427" name="Google Shape;427;p9"/>
          <p:cNvSpPr/>
          <p:nvPr/>
        </p:nvSpPr>
        <p:spPr>
          <a:xfrm>
            <a:off x="350" y="3514725"/>
            <a:ext cx="9144000" cy="16287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 name="Google Shape;428;p9"/>
          <p:cNvGrpSpPr/>
          <p:nvPr/>
        </p:nvGrpSpPr>
        <p:grpSpPr>
          <a:xfrm>
            <a:off x="-606409" y="1336313"/>
            <a:ext cx="1656312" cy="1660374"/>
            <a:chOff x="2929375" y="236175"/>
            <a:chExt cx="805325" cy="807300"/>
          </a:xfrm>
        </p:grpSpPr>
        <p:sp>
          <p:nvSpPr>
            <p:cNvPr id="429" name="Google Shape;429;p9"/>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9"/>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9"/>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9"/>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9"/>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9"/>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9"/>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9"/>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9"/>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9"/>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9"/>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9"/>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9"/>
          <p:cNvGrpSpPr/>
          <p:nvPr/>
        </p:nvGrpSpPr>
        <p:grpSpPr>
          <a:xfrm>
            <a:off x="4302988" y="231550"/>
            <a:ext cx="538025" cy="157800"/>
            <a:chOff x="2575325" y="1348650"/>
            <a:chExt cx="538025" cy="157800"/>
          </a:xfrm>
        </p:grpSpPr>
        <p:sp>
          <p:nvSpPr>
            <p:cNvPr id="449" name="Google Shape;449;p9"/>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9"/>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 name="Google Shape;452;p9"/>
          <p:cNvGrpSpPr/>
          <p:nvPr/>
        </p:nvGrpSpPr>
        <p:grpSpPr>
          <a:xfrm>
            <a:off x="8572489" y="4515800"/>
            <a:ext cx="925310" cy="943383"/>
            <a:chOff x="595389" y="1761100"/>
            <a:chExt cx="925310" cy="943383"/>
          </a:xfrm>
        </p:grpSpPr>
        <p:cxnSp>
          <p:nvCxnSpPr>
            <p:cNvPr id="453" name="Google Shape;453;p9"/>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454" name="Google Shape;454;p9"/>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455" name="Google Shape;455;p9"/>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456" name="Google Shape;456;p9"/>
          <p:cNvGrpSpPr/>
          <p:nvPr/>
        </p:nvGrpSpPr>
        <p:grpSpPr>
          <a:xfrm>
            <a:off x="-262436" y="-403375"/>
            <a:ext cx="925310" cy="943383"/>
            <a:chOff x="595389" y="1761100"/>
            <a:chExt cx="925310" cy="943383"/>
          </a:xfrm>
        </p:grpSpPr>
        <p:cxnSp>
          <p:nvCxnSpPr>
            <p:cNvPr id="457" name="Google Shape;457;p9"/>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458" name="Google Shape;458;p9"/>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459" name="Google Shape;459;p9"/>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460" name="Google Shape;460;p9"/>
          <p:cNvGrpSpPr/>
          <p:nvPr/>
        </p:nvGrpSpPr>
        <p:grpSpPr>
          <a:xfrm>
            <a:off x="3779560" y="4782825"/>
            <a:ext cx="1584577" cy="196549"/>
            <a:chOff x="750197" y="155825"/>
            <a:chExt cx="1584577" cy="196549"/>
          </a:xfrm>
        </p:grpSpPr>
        <p:sp>
          <p:nvSpPr>
            <p:cNvPr id="461" name="Google Shape;461;p9"/>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9"/>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9"/>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9"/>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9"/>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9"/>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9"/>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9"/>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9"/>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9"/>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9"/>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9"/>
          <p:cNvGrpSpPr/>
          <p:nvPr/>
        </p:nvGrpSpPr>
        <p:grpSpPr>
          <a:xfrm>
            <a:off x="8102391" y="2520888"/>
            <a:ext cx="1656312" cy="1660374"/>
            <a:chOff x="2929375" y="236175"/>
            <a:chExt cx="805325" cy="807300"/>
          </a:xfrm>
        </p:grpSpPr>
        <p:sp>
          <p:nvSpPr>
            <p:cNvPr id="480" name="Google Shape;480;p9"/>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9"/>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9"/>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9"/>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9"/>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9"/>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9"/>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9"/>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9"/>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 name="Google Shape;499;p9"/>
          <p:cNvSpPr txBox="1">
            <a:spLocks noGrp="1"/>
          </p:cNvSpPr>
          <p:nvPr>
            <p:ph type="title"/>
          </p:nvPr>
        </p:nvSpPr>
        <p:spPr>
          <a:xfrm>
            <a:off x="2085150" y="616925"/>
            <a:ext cx="4973700" cy="13326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3000"/>
              <a:buNone/>
              <a:defRPr sz="7200"/>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500" name="Google Shape;500;p9"/>
          <p:cNvSpPr txBox="1">
            <a:spLocks noGrp="1"/>
          </p:cNvSpPr>
          <p:nvPr>
            <p:ph type="subTitle" idx="1"/>
          </p:nvPr>
        </p:nvSpPr>
        <p:spPr>
          <a:xfrm>
            <a:off x="2084999" y="2090125"/>
            <a:ext cx="4973700" cy="6222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Clr>
                <a:srgbClr val="5B595B"/>
              </a:buClr>
              <a:buSzPts val="1400"/>
              <a:buFont typeface="Lato"/>
              <a:buChar char="●"/>
              <a:defRPr sz="1600">
                <a:solidFill>
                  <a:schemeClr val="accent5"/>
                </a:solidFill>
              </a:defRPr>
            </a:lvl1pPr>
            <a:lvl2pPr lvl="1" algn="ctr" rtl="0">
              <a:lnSpc>
                <a:spcPct val="100000"/>
              </a:lnSpc>
              <a:spcBef>
                <a:spcPts val="0"/>
              </a:spcBef>
              <a:spcAft>
                <a:spcPts val="0"/>
              </a:spcAft>
              <a:buClr>
                <a:srgbClr val="5B595B"/>
              </a:buClr>
              <a:buSzPts val="1400"/>
              <a:buFont typeface="Lato"/>
              <a:buChar char="○"/>
              <a:defRPr sz="2100"/>
            </a:lvl2pPr>
            <a:lvl3pPr lvl="2" algn="ctr" rtl="0">
              <a:lnSpc>
                <a:spcPct val="100000"/>
              </a:lnSpc>
              <a:spcBef>
                <a:spcPts val="0"/>
              </a:spcBef>
              <a:spcAft>
                <a:spcPts val="0"/>
              </a:spcAft>
              <a:buClr>
                <a:srgbClr val="5B595B"/>
              </a:buClr>
              <a:buSzPts val="1400"/>
              <a:buFont typeface="Lato"/>
              <a:buChar char="■"/>
              <a:defRPr sz="2100"/>
            </a:lvl3pPr>
            <a:lvl4pPr lvl="3" algn="ctr" rtl="0">
              <a:lnSpc>
                <a:spcPct val="100000"/>
              </a:lnSpc>
              <a:spcBef>
                <a:spcPts val="0"/>
              </a:spcBef>
              <a:spcAft>
                <a:spcPts val="0"/>
              </a:spcAft>
              <a:buClr>
                <a:srgbClr val="5B595B"/>
              </a:buClr>
              <a:buSzPts val="1400"/>
              <a:buFont typeface="Lato"/>
              <a:buChar char="●"/>
              <a:defRPr sz="2100"/>
            </a:lvl4pPr>
            <a:lvl5pPr lvl="4" algn="ctr" rtl="0">
              <a:lnSpc>
                <a:spcPct val="100000"/>
              </a:lnSpc>
              <a:spcBef>
                <a:spcPts val="0"/>
              </a:spcBef>
              <a:spcAft>
                <a:spcPts val="0"/>
              </a:spcAft>
              <a:buClr>
                <a:srgbClr val="5B595B"/>
              </a:buClr>
              <a:buSzPts val="1400"/>
              <a:buFont typeface="Lato"/>
              <a:buChar char="○"/>
              <a:defRPr sz="2100"/>
            </a:lvl5pPr>
            <a:lvl6pPr lvl="5" algn="ctr" rtl="0">
              <a:lnSpc>
                <a:spcPct val="100000"/>
              </a:lnSpc>
              <a:spcBef>
                <a:spcPts val="0"/>
              </a:spcBef>
              <a:spcAft>
                <a:spcPts val="0"/>
              </a:spcAft>
              <a:buClr>
                <a:srgbClr val="5B595B"/>
              </a:buClr>
              <a:buSzPts val="1400"/>
              <a:buFont typeface="Lato"/>
              <a:buChar char="■"/>
              <a:defRPr sz="2100"/>
            </a:lvl6pPr>
            <a:lvl7pPr lvl="6" algn="ctr" rtl="0">
              <a:lnSpc>
                <a:spcPct val="100000"/>
              </a:lnSpc>
              <a:spcBef>
                <a:spcPts val="0"/>
              </a:spcBef>
              <a:spcAft>
                <a:spcPts val="0"/>
              </a:spcAft>
              <a:buClr>
                <a:srgbClr val="5B595B"/>
              </a:buClr>
              <a:buSzPts val="1400"/>
              <a:buFont typeface="Lato"/>
              <a:buChar char="●"/>
              <a:defRPr sz="2100"/>
            </a:lvl7pPr>
            <a:lvl8pPr lvl="7" algn="ctr" rtl="0">
              <a:lnSpc>
                <a:spcPct val="100000"/>
              </a:lnSpc>
              <a:spcBef>
                <a:spcPts val="0"/>
              </a:spcBef>
              <a:spcAft>
                <a:spcPts val="0"/>
              </a:spcAft>
              <a:buClr>
                <a:srgbClr val="5B595B"/>
              </a:buClr>
              <a:buSzPts val="1400"/>
              <a:buFont typeface="Lato"/>
              <a:buChar char="○"/>
              <a:defRPr sz="2100"/>
            </a:lvl8pPr>
            <a:lvl9pPr lvl="8" algn="ctr" rtl="0">
              <a:lnSpc>
                <a:spcPct val="100000"/>
              </a:lnSpc>
              <a:spcBef>
                <a:spcPts val="0"/>
              </a:spcBef>
              <a:spcAft>
                <a:spcPts val="0"/>
              </a:spcAft>
              <a:buClr>
                <a:srgbClr val="5B595B"/>
              </a:buClr>
              <a:buSzPts val="1400"/>
              <a:buFont typeface="Lato"/>
              <a:buChar char="■"/>
              <a:defRPr sz="2100"/>
            </a:lvl9pPr>
          </a:lstStyle>
          <a:p>
            <a:endParaRPr/>
          </a:p>
        </p:txBody>
      </p:sp>
      <p:sp>
        <p:nvSpPr>
          <p:cNvPr id="501" name="Google Shape;501;p9"/>
          <p:cNvSpPr>
            <a:spLocks noGrp="1"/>
          </p:cNvSpPr>
          <p:nvPr>
            <p:ph type="pic" idx="2"/>
          </p:nvPr>
        </p:nvSpPr>
        <p:spPr>
          <a:xfrm>
            <a:off x="2085150" y="2852925"/>
            <a:ext cx="4973700" cy="17505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2"/>
        <p:cNvGrpSpPr/>
        <p:nvPr/>
      </p:nvGrpSpPr>
      <p:grpSpPr>
        <a:xfrm>
          <a:off x="0" y="0"/>
          <a:ext cx="0" cy="0"/>
          <a:chOff x="0" y="0"/>
          <a:chExt cx="0" cy="0"/>
        </a:xfrm>
      </p:grpSpPr>
      <p:sp>
        <p:nvSpPr>
          <p:cNvPr id="503" name="Google Shape;503;p10"/>
          <p:cNvSpPr txBox="1">
            <a:spLocks noGrp="1"/>
          </p:cNvSpPr>
          <p:nvPr>
            <p:ph type="title"/>
          </p:nvPr>
        </p:nvSpPr>
        <p:spPr>
          <a:xfrm>
            <a:off x="720000" y="4015675"/>
            <a:ext cx="7704000" cy="587400"/>
          </a:xfrm>
          <a:prstGeom prst="rect">
            <a:avLst/>
          </a:prstGeom>
          <a:gradFill>
            <a:gsLst>
              <a:gs pos="0">
                <a:schemeClr val="lt2"/>
              </a:gs>
              <a:gs pos="11000">
                <a:schemeClr val="lt2"/>
              </a:gs>
              <a:gs pos="49000">
                <a:schemeClr val="accent2"/>
              </a:gs>
              <a:gs pos="75000">
                <a:schemeClr val="lt2"/>
              </a:gs>
              <a:gs pos="100000">
                <a:schemeClr val="accent1"/>
              </a:gs>
            </a:gsLst>
            <a:lin ang="8099331" scaled="0"/>
          </a:gradFill>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504" name="Google Shape;504;p10"/>
          <p:cNvGrpSpPr/>
          <p:nvPr/>
        </p:nvGrpSpPr>
        <p:grpSpPr>
          <a:xfrm>
            <a:off x="-1065655" y="2942788"/>
            <a:ext cx="1656312" cy="1660374"/>
            <a:chOff x="2929375" y="236175"/>
            <a:chExt cx="805325" cy="807300"/>
          </a:xfrm>
        </p:grpSpPr>
        <p:sp>
          <p:nvSpPr>
            <p:cNvPr id="505" name="Google Shape;505;p10"/>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0"/>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0"/>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0"/>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0"/>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0"/>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0"/>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0"/>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0"/>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0"/>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0"/>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0"/>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0"/>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0"/>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0"/>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0"/>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0"/>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0"/>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0"/>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10"/>
          <p:cNvGrpSpPr/>
          <p:nvPr/>
        </p:nvGrpSpPr>
        <p:grpSpPr>
          <a:xfrm>
            <a:off x="5532700" y="4715075"/>
            <a:ext cx="538025" cy="157800"/>
            <a:chOff x="2575325" y="1348650"/>
            <a:chExt cx="538025" cy="157800"/>
          </a:xfrm>
        </p:grpSpPr>
        <p:sp>
          <p:nvSpPr>
            <p:cNvPr id="525" name="Google Shape;525;p10"/>
            <p:cNvSpPr/>
            <p:nvPr/>
          </p:nvSpPr>
          <p:spPr>
            <a:xfrm>
              <a:off x="2575325" y="1348650"/>
              <a:ext cx="157800" cy="157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0"/>
            <p:cNvSpPr/>
            <p:nvPr/>
          </p:nvSpPr>
          <p:spPr>
            <a:xfrm>
              <a:off x="2765438" y="1348650"/>
              <a:ext cx="157800" cy="157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0"/>
            <p:cNvSpPr/>
            <p:nvPr/>
          </p:nvSpPr>
          <p:spPr>
            <a:xfrm>
              <a:off x="2955550" y="1348650"/>
              <a:ext cx="157800" cy="157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10"/>
          <p:cNvGrpSpPr/>
          <p:nvPr/>
        </p:nvGrpSpPr>
        <p:grpSpPr>
          <a:xfrm>
            <a:off x="-277036" y="-299063"/>
            <a:ext cx="925310" cy="943383"/>
            <a:chOff x="595389" y="1761100"/>
            <a:chExt cx="925310" cy="943383"/>
          </a:xfrm>
        </p:grpSpPr>
        <p:cxnSp>
          <p:nvCxnSpPr>
            <p:cNvPr id="529" name="Google Shape;529;p10"/>
            <p:cNvCxnSpPr/>
            <p:nvPr/>
          </p:nvCxnSpPr>
          <p:spPr>
            <a:xfrm>
              <a:off x="790199" y="2065118"/>
              <a:ext cx="730500" cy="587400"/>
            </a:xfrm>
            <a:prstGeom prst="straightConnector1">
              <a:avLst/>
            </a:prstGeom>
            <a:noFill/>
            <a:ln w="9525" cap="flat" cmpd="sng">
              <a:solidFill>
                <a:schemeClr val="accent5"/>
              </a:solidFill>
              <a:prstDash val="solid"/>
              <a:round/>
              <a:headEnd type="none" w="med" len="med"/>
              <a:tailEnd type="none" w="med" len="med"/>
            </a:ln>
          </p:spPr>
        </p:cxnSp>
        <p:cxnSp>
          <p:nvCxnSpPr>
            <p:cNvPr id="530" name="Google Shape;530;p10"/>
            <p:cNvCxnSpPr/>
            <p:nvPr/>
          </p:nvCxnSpPr>
          <p:spPr>
            <a:xfrm>
              <a:off x="595389" y="2117083"/>
              <a:ext cx="730500" cy="587400"/>
            </a:xfrm>
            <a:prstGeom prst="straightConnector1">
              <a:avLst/>
            </a:prstGeom>
            <a:noFill/>
            <a:ln w="9525" cap="flat" cmpd="sng">
              <a:solidFill>
                <a:schemeClr val="accent5"/>
              </a:solidFill>
              <a:prstDash val="solid"/>
              <a:round/>
              <a:headEnd type="none" w="med" len="med"/>
              <a:tailEnd type="none" w="med" len="med"/>
            </a:ln>
          </p:spPr>
        </p:cxnSp>
        <p:cxnSp>
          <p:nvCxnSpPr>
            <p:cNvPr id="531" name="Google Shape;531;p10"/>
            <p:cNvCxnSpPr/>
            <p:nvPr/>
          </p:nvCxnSpPr>
          <p:spPr>
            <a:xfrm>
              <a:off x="656919" y="1761100"/>
              <a:ext cx="730500" cy="587400"/>
            </a:xfrm>
            <a:prstGeom prst="straightConnector1">
              <a:avLst/>
            </a:prstGeom>
            <a:noFill/>
            <a:ln w="9525" cap="flat" cmpd="sng">
              <a:solidFill>
                <a:schemeClr val="accent5"/>
              </a:solidFill>
              <a:prstDash val="solid"/>
              <a:round/>
              <a:headEnd type="none" w="med" len="med"/>
              <a:tailEnd type="none" w="med" len="med"/>
            </a:ln>
          </p:spPr>
        </p:cxnSp>
      </p:grpSp>
      <p:grpSp>
        <p:nvGrpSpPr>
          <p:cNvPr id="532" name="Google Shape;532;p10"/>
          <p:cNvGrpSpPr/>
          <p:nvPr/>
        </p:nvGrpSpPr>
        <p:grpSpPr>
          <a:xfrm>
            <a:off x="2917989" y="4603375"/>
            <a:ext cx="925310" cy="943383"/>
            <a:chOff x="595389" y="1761100"/>
            <a:chExt cx="925310" cy="943383"/>
          </a:xfrm>
        </p:grpSpPr>
        <p:cxnSp>
          <p:nvCxnSpPr>
            <p:cNvPr id="533" name="Google Shape;533;p10"/>
            <p:cNvCxnSpPr/>
            <p:nvPr/>
          </p:nvCxnSpPr>
          <p:spPr>
            <a:xfrm>
              <a:off x="790199" y="2065118"/>
              <a:ext cx="730500" cy="587400"/>
            </a:xfrm>
            <a:prstGeom prst="straightConnector1">
              <a:avLst/>
            </a:prstGeom>
            <a:noFill/>
            <a:ln w="9525" cap="flat" cmpd="sng">
              <a:solidFill>
                <a:schemeClr val="accent5"/>
              </a:solidFill>
              <a:prstDash val="solid"/>
              <a:round/>
              <a:headEnd type="none" w="med" len="med"/>
              <a:tailEnd type="none" w="med" len="med"/>
            </a:ln>
          </p:spPr>
        </p:cxnSp>
        <p:cxnSp>
          <p:nvCxnSpPr>
            <p:cNvPr id="534" name="Google Shape;534;p10"/>
            <p:cNvCxnSpPr/>
            <p:nvPr/>
          </p:nvCxnSpPr>
          <p:spPr>
            <a:xfrm>
              <a:off x="595389" y="2117083"/>
              <a:ext cx="730500" cy="587400"/>
            </a:xfrm>
            <a:prstGeom prst="straightConnector1">
              <a:avLst/>
            </a:prstGeom>
            <a:noFill/>
            <a:ln w="9525" cap="flat" cmpd="sng">
              <a:solidFill>
                <a:schemeClr val="accent5"/>
              </a:solidFill>
              <a:prstDash val="solid"/>
              <a:round/>
              <a:headEnd type="none" w="med" len="med"/>
              <a:tailEnd type="none" w="med" len="med"/>
            </a:ln>
          </p:spPr>
        </p:cxnSp>
        <p:cxnSp>
          <p:nvCxnSpPr>
            <p:cNvPr id="535" name="Google Shape;535;p10"/>
            <p:cNvCxnSpPr/>
            <p:nvPr/>
          </p:nvCxnSpPr>
          <p:spPr>
            <a:xfrm>
              <a:off x="656919" y="1761100"/>
              <a:ext cx="730500" cy="587400"/>
            </a:xfrm>
            <a:prstGeom prst="straightConnector1">
              <a:avLst/>
            </a:prstGeom>
            <a:noFill/>
            <a:ln w="9525" cap="flat" cmpd="sng">
              <a:solidFill>
                <a:schemeClr val="accent5"/>
              </a:solidFill>
              <a:prstDash val="solid"/>
              <a:round/>
              <a:headEnd type="none" w="med" len="med"/>
              <a:tailEnd type="none" w="med" len="med"/>
            </a:ln>
          </p:spPr>
        </p:cxnSp>
      </p:grpSp>
      <p:grpSp>
        <p:nvGrpSpPr>
          <p:cNvPr id="536" name="Google Shape;536;p10"/>
          <p:cNvGrpSpPr/>
          <p:nvPr/>
        </p:nvGrpSpPr>
        <p:grpSpPr>
          <a:xfrm>
            <a:off x="6839422" y="227650"/>
            <a:ext cx="1584577" cy="196549"/>
            <a:chOff x="750197" y="155825"/>
            <a:chExt cx="1584577" cy="196549"/>
          </a:xfrm>
        </p:grpSpPr>
        <p:sp>
          <p:nvSpPr>
            <p:cNvPr id="537" name="Google Shape;537;p10"/>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0"/>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0"/>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0"/>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0"/>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0"/>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0"/>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0"/>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0"/>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0"/>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0"/>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0"/>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0"/>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0"/>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0"/>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0"/>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0"/>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0"/>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10"/>
          <p:cNvGrpSpPr/>
          <p:nvPr/>
        </p:nvGrpSpPr>
        <p:grpSpPr>
          <a:xfrm>
            <a:off x="8565764" y="2067650"/>
            <a:ext cx="925310" cy="943383"/>
            <a:chOff x="595389" y="1761100"/>
            <a:chExt cx="925310" cy="943383"/>
          </a:xfrm>
        </p:grpSpPr>
        <p:cxnSp>
          <p:nvCxnSpPr>
            <p:cNvPr id="556" name="Google Shape;556;p10"/>
            <p:cNvCxnSpPr/>
            <p:nvPr/>
          </p:nvCxnSpPr>
          <p:spPr>
            <a:xfrm>
              <a:off x="790199" y="2065118"/>
              <a:ext cx="730500" cy="587400"/>
            </a:xfrm>
            <a:prstGeom prst="straightConnector1">
              <a:avLst/>
            </a:prstGeom>
            <a:noFill/>
            <a:ln w="9525" cap="flat" cmpd="sng">
              <a:solidFill>
                <a:schemeClr val="accent5"/>
              </a:solidFill>
              <a:prstDash val="solid"/>
              <a:round/>
              <a:headEnd type="none" w="med" len="med"/>
              <a:tailEnd type="none" w="med" len="med"/>
            </a:ln>
          </p:spPr>
        </p:cxnSp>
        <p:cxnSp>
          <p:nvCxnSpPr>
            <p:cNvPr id="557" name="Google Shape;557;p10"/>
            <p:cNvCxnSpPr/>
            <p:nvPr/>
          </p:nvCxnSpPr>
          <p:spPr>
            <a:xfrm>
              <a:off x="595389" y="2117083"/>
              <a:ext cx="730500" cy="587400"/>
            </a:xfrm>
            <a:prstGeom prst="straightConnector1">
              <a:avLst/>
            </a:prstGeom>
            <a:noFill/>
            <a:ln w="9525" cap="flat" cmpd="sng">
              <a:solidFill>
                <a:schemeClr val="accent5"/>
              </a:solidFill>
              <a:prstDash val="solid"/>
              <a:round/>
              <a:headEnd type="none" w="med" len="med"/>
              <a:tailEnd type="none" w="med" len="med"/>
            </a:ln>
          </p:spPr>
        </p:cxnSp>
        <p:cxnSp>
          <p:nvCxnSpPr>
            <p:cNvPr id="558" name="Google Shape;558;p10"/>
            <p:cNvCxnSpPr/>
            <p:nvPr/>
          </p:nvCxnSpPr>
          <p:spPr>
            <a:xfrm>
              <a:off x="656919" y="1761100"/>
              <a:ext cx="730500" cy="587400"/>
            </a:xfrm>
            <a:prstGeom prst="straightConnector1">
              <a:avLst/>
            </a:prstGeom>
            <a:noFill/>
            <a:ln w="9525" cap="flat" cmpd="sng">
              <a:solidFill>
                <a:schemeClr val="accent5"/>
              </a:solidFill>
              <a:prstDash val="solid"/>
              <a:round/>
              <a:headEnd type="none" w="med" len="med"/>
              <a:tailEnd type="none"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6.xml"/><Relationship Id="rId1"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2"/>
            </a:gs>
            <a:gs pos="11000">
              <a:schemeClr val="lt2"/>
            </a:gs>
            <a:gs pos="49000">
              <a:schemeClr val="accent2"/>
            </a:gs>
            <a:gs pos="75000">
              <a:schemeClr val="lt2"/>
            </a:gs>
            <a:gs pos="100000">
              <a:schemeClr val="accen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1pPr>
            <a:lvl2pPr marL="914400" lvl="1"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2pPr>
            <a:lvl3pPr marL="1371600" lvl="2"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3pPr>
            <a:lvl4pPr marL="1828800" lvl="3"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4pPr>
            <a:lvl5pPr marL="2286000" lvl="4"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5pPr>
            <a:lvl6pPr marL="2743200" lvl="5"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6pPr>
            <a:lvl7pPr marL="3200400" lvl="6"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7pPr>
            <a:lvl8pPr marL="3657600" lvl="7"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8pPr>
            <a:lvl9pPr marL="4114800" lvl="8"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6"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267"/>
        <p:cNvGrpSpPr/>
        <p:nvPr/>
      </p:nvGrpSpPr>
      <p:grpSpPr>
        <a:xfrm>
          <a:off x="0" y="0"/>
          <a:ext cx="0" cy="0"/>
          <a:chOff x="0" y="0"/>
          <a:chExt cx="0" cy="0"/>
        </a:xfrm>
      </p:grpSpPr>
      <p:sp>
        <p:nvSpPr>
          <p:cNvPr id="2268" name="Google Shape;2268;p3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269" name="Google Shape;2269;p3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2" r:id="rId1"/>
    <p:sldLayoutId id="214748368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8" Type="http://schemas.openxmlformats.org/officeDocument/2006/relationships/slide" Target="slide57.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55.xml"/><Relationship Id="rId7" Type="http://schemas.openxmlformats.org/officeDocument/2006/relationships/slide" Target="slide63.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12.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5.xml"/><Relationship Id="rId6" Type="http://schemas.openxmlformats.org/officeDocument/2006/relationships/slide" Target="slide50.xml"/><Relationship Id="rId11" Type="http://schemas.openxmlformats.org/officeDocument/2006/relationships/hyperlink" Target="http://bit.ly/30B07Gq" TargetMode="External"/><Relationship Id="rId5" Type="http://schemas.openxmlformats.org/officeDocument/2006/relationships/slide" Target="slide51.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52.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6.xml"/><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7.xml"/><Relationship Id="rId1" Type="http://schemas.openxmlformats.org/officeDocument/2006/relationships/slideLayout" Target="../slideLayouts/slideLayout15.xml"/><Relationship Id="rId5" Type="http://schemas.openxmlformats.org/officeDocument/2006/relationships/image" Target="../media/image30.png"/><Relationship Id="rId4" Type="http://schemas.openxmlformats.org/officeDocument/2006/relationships/hyperlink" Target="https://docs.google.com/spreadsheets/d/1922NHgN0Una0dkQS5V-RVXil561E7XyWH0DSFc6ro-8/copy"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8.xml"/><Relationship Id="rId1" Type="http://schemas.openxmlformats.org/officeDocument/2006/relationships/slideLayout" Target="../slideLayouts/slideLayout24.xml"/><Relationship Id="rId4" Type="http://schemas.openxmlformats.org/officeDocument/2006/relationships/image" Target="../media/image32.jp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9.xml"/><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8" Type="http://schemas.openxmlformats.org/officeDocument/2006/relationships/hyperlink" Target="https://www.freepik.com/free-photo/tech-background-close-up_12975377.htm/?utm_source=slidesgo_template&amp;utm_medium=referral-link&amp;utm_campaign=sg_resources&amp;utm_content=freepik" TargetMode="External"/><Relationship Id="rId13" Type="http://schemas.openxmlformats.org/officeDocument/2006/relationships/hyperlink" Target="https://www.freepik.com/free-photo/technology-background-texture_4139994.htm/?utm_source=slidesgo_template&amp;utm_medium=referral-link&amp;utm_campaign=sg_resources&amp;utm_content=freepik" TargetMode="External"/><Relationship Id="rId3" Type="http://schemas.openxmlformats.org/officeDocument/2006/relationships/hyperlink" Target="https://www.freepik.com/free-photo/hardware-technician-students-practicing-with-computer-components_2948325.htm/?utm_source=slidesgo_template&amp;utm_medium=referral-link&amp;utm_campaign=sg_resources&amp;utm_content=freepik" TargetMode="External"/><Relationship Id="rId7" Type="http://schemas.openxmlformats.org/officeDocument/2006/relationships/hyperlink" Target="https://www.freepik.com/free-photo/technology-background-with-chip_12975356.htm/?utm_source=slidesgo_template&amp;utm_medium=referral-link&amp;utm_campaign=sg_resources&amp;utm_content=freepik" TargetMode="External"/><Relationship Id="rId12" Type="http://schemas.openxmlformats.org/officeDocument/2006/relationships/hyperlink" Target="https://www.freepik.com/free-photo/close-up-technological-pieces-background_12975409.htm/?utm_source=slidesgo_template&amp;utm_medium=referral-link&amp;utm_campaign=sg_resources&amp;utm_content=freepik"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hyperlink" Target="https://www.freepik.com/free-photo/high-angle-blue-item-technology-background_12975363.htm/?utm_source=slidesgo_template&amp;utm_medium=referral-link&amp;utm_campaign=sg_resources&amp;utm_content=freepik" TargetMode="External"/><Relationship Id="rId11" Type="http://schemas.openxmlformats.org/officeDocument/2006/relationships/hyperlink" Target="https://www.freepik.com/free-photo/hardware-component-background_12975406.htm/?utm_source=slidesgo_template&amp;utm_medium=referral-link&amp;utm_campaign=sg_resources&amp;utm_content=freepik" TargetMode="External"/><Relationship Id="rId5" Type="http://schemas.openxmlformats.org/officeDocument/2006/relationships/hyperlink" Target="https://www.freepik.com/free-photo/top-view-wires-tech-background_12975376.htm/?utm_source=slidesgo_template&amp;utm_medium=referral-link&amp;utm_campaign=sg_resources&amp;utm_content=freepik" TargetMode="External"/><Relationship Id="rId15" Type="http://schemas.openxmlformats.org/officeDocument/2006/relationships/hyperlink" Target="https://www.freepik.com/free-photo/technology-background-texture_4140020.htm/?utm_source=slidesgo_template&amp;utm_medium=referral-link&amp;utm_campaign=sg_resources&amp;utm_content=freepik" TargetMode="External"/><Relationship Id="rId10" Type="http://schemas.openxmlformats.org/officeDocument/2006/relationships/hyperlink" Target="https://www.freepik.com/free-photo/hardware-component-close-up_12975351.htm/?utm_source=slidesgo_template&amp;utm_medium=referral-link&amp;utm_campaign=sg_resources&amp;utm_content=freepik" TargetMode="External"/><Relationship Id="rId4" Type="http://schemas.openxmlformats.org/officeDocument/2006/relationships/hyperlink" Target="https://www.freepik.com/free-photo/smiling-young-male-it-technician-with-hardware-equipment-s_2944530.htm/?utm_source=slidesgo_template&amp;utm_medium=referral-link&amp;utm_campaign=sg_resources&amp;utm_content=freepik" TargetMode="External"/><Relationship Id="rId9" Type="http://schemas.openxmlformats.org/officeDocument/2006/relationships/hyperlink" Target="https://www.freepik.com/premium-photo/technology-background-top-view_12975387.htm/?utm_source=slidesgo_template&amp;utm_medium=referral-link&amp;utm_campaign=sg_resources&amp;utm_content=freepik" TargetMode="External"/><Relationship Id="rId14" Type="http://schemas.openxmlformats.org/officeDocument/2006/relationships/hyperlink" Target="https://www.freepik.com/free-photo/technology-background-texture_4140007.htm/?utm_source=slidesgo_template&amp;utm_medium=referral-link&amp;utm_campaign=sg_resources&amp;utm_content=freepik" TargetMode="External"/></Relationships>
</file>

<file path=ppt/slides/_rels/slide52.xml.rels><?xml version="1.0" encoding="UTF-8" standalone="yes"?>
<Relationships xmlns="http://schemas.openxmlformats.org/package/2006/relationships"><Relationship Id="rId8" Type="http://schemas.openxmlformats.org/officeDocument/2006/relationships/hyperlink" Target="https://www.freepik.com/free-photo/flat-lay-technology-background_12975380.htm/?utm_source=slidesgo_template&amp;utm_medium=referral-link&amp;utm_campaign=sg_resources&amp;utm_content=freepik" TargetMode="External"/><Relationship Id="rId13" Type="http://schemas.openxmlformats.org/officeDocument/2006/relationships/hyperlink" Target="https://www.freepik.com/free-photo/close-up-woman-working-research_13637380.htm/?utm_source=slidesgo_template&amp;utm_medium=referral-link&amp;utm_campaign=sg_resources&amp;utm_content=freepik" TargetMode="External"/><Relationship Id="rId18" Type="http://schemas.openxmlformats.org/officeDocument/2006/relationships/hyperlink" Target="https://www.freepik.com/free-photo/top-view-circuit-board-close-up_20282386.htm/?utm_source=slidesgo_template&amp;utm_medium=referral-link&amp;utm_campaign=sg_resources&amp;utm_content=freepik" TargetMode="External"/><Relationship Id="rId3" Type="http://schemas.openxmlformats.org/officeDocument/2006/relationships/hyperlink" Target="https://www.freepik.com/free-photo/technology-background-texture_4140018.htm/?utm_source=slidesgo_template&amp;utm_medium=referral-link&amp;utm_campaign=sg_resources&amp;utm_content=freepik" TargetMode="External"/><Relationship Id="rId21" Type="http://schemas.openxmlformats.org/officeDocument/2006/relationships/hyperlink" Target="https://www.freepik.com/free-photo/circuit-board-close-up-with-different-components_20282418.htm/?utm_source=slidesgo_template&amp;utm_medium=referral-link&amp;utm_campaign=sg_resources&amp;utm_content=freepik" TargetMode="External"/><Relationship Id="rId7" Type="http://schemas.openxmlformats.org/officeDocument/2006/relationships/hyperlink" Target="https://www.freepik.com/free-photo/red-themed-motherboard-with-processor-socket_5473602.htm/?utm_source=slidesgo_template&amp;utm_medium=referral-link&amp;utm_campaign=sg_resources&amp;utm_content=freepik" TargetMode="External"/><Relationship Id="rId12" Type="http://schemas.openxmlformats.org/officeDocument/2006/relationships/hyperlink" Target="https://www.freepik.com/free-photo/top-view-circuit-board-close-up_20282389.htm/?utm_source=slidesgo_template&amp;utm_medium=referral-link&amp;utm_campaign=sg_resources&amp;utm_content=freepik" TargetMode="External"/><Relationship Id="rId17" Type="http://schemas.openxmlformats.org/officeDocument/2006/relationships/hyperlink" Target="https://www.freepik.com/free-photo/circuit-board-close-up-with-different-components_20282416.htm/?utm_source=slidesgo_template&amp;utm_medium=referral-link&amp;utm_campaign=sg_resources&amp;utm_content=freepik" TargetMode="External"/><Relationship Id="rId2" Type="http://schemas.openxmlformats.org/officeDocument/2006/relationships/notesSlide" Target="../notesSlides/notesSlide41.xml"/><Relationship Id="rId16" Type="http://schemas.openxmlformats.org/officeDocument/2006/relationships/hyperlink" Target="https://www.freepik.com/free-photo/circuit-board-close-up-with-different-components_20282432.htm/?utm_source=slidesgo_template&amp;utm_medium=referral-link&amp;utm_campaign=sg_resources&amp;utm_content=freepik" TargetMode="External"/><Relationship Id="rId20" Type="http://schemas.openxmlformats.org/officeDocument/2006/relationships/hyperlink" Target="https://www.freepik.com/free-photo/top-view-circuit-board-close-up_20282398.htm/?utm_source=slidesgo_template&amp;utm_medium=referral-link&amp;utm_campaign=sg_resources&amp;utm_content=freepik" TargetMode="External"/><Relationship Id="rId1" Type="http://schemas.openxmlformats.org/officeDocument/2006/relationships/slideLayout" Target="../slideLayouts/slideLayout23.xml"/><Relationship Id="rId6" Type="http://schemas.openxmlformats.org/officeDocument/2006/relationships/hyperlink" Target="https://www.freepik.com/free-photo/it-technician-repairing-hardware-equipment-s-looking-laptop_2944507.htm/?utm_source=slidesgo_template&amp;utm_medium=referral-link&amp;utm_campaign=sg_resources&amp;utm_content=freepik" TargetMode="External"/><Relationship Id="rId11" Type="http://schemas.openxmlformats.org/officeDocument/2006/relationships/hyperlink" Target="https://www.freepik.com/free-photo/red-themed-motherboard-with-memory-slots_5473606.htm/?utm_source=slidesgo_template&amp;utm_medium=referral-link&amp;utm_campaign=sg_resources&amp;utm_content=freepik" TargetMode="External"/><Relationship Id="rId5" Type="http://schemas.openxmlformats.org/officeDocument/2006/relationships/hyperlink" Target="https://www.freepik.com/free-photo/young-male-it-technician-repairing-motherboard-table_2948274.htm/?utm_source=slidesgo_template&amp;utm_medium=referral-link&amp;utm_campaign=sg_resources&amp;utm_content=freepik" TargetMode="External"/><Relationship Id="rId15" Type="http://schemas.openxmlformats.org/officeDocument/2006/relationships/hyperlink" Target="https://www.freepik.com/free-photo/circuit-board-close-up-with-different-components_20282438.htm/?utm_source=slidesgo_template&amp;utm_medium=referral-link&amp;utm_campaign=sg_resources&amp;utm_content=freepik" TargetMode="External"/><Relationship Id="rId23" Type="http://schemas.openxmlformats.org/officeDocument/2006/relationships/hyperlink" Target="https://www.freepik.com/free-photo/circuit-board-close-up-with-different-components_20282425.htm/?utm_source=slidesgo_template&amp;utm_medium=referral-link&amp;utm_campaign=sg_resources&amp;utm_content=freepik" TargetMode="External"/><Relationship Id="rId10" Type="http://schemas.openxmlformats.org/officeDocument/2006/relationships/hyperlink" Target="https://www.freepik.com/free-photo/close-up-wires-tech-background_12975375.htm/?utm_source=slidesgo_template&amp;utm_medium=referral-link&amp;utm_campaign=sg_resources&amp;utm_content=freepik" TargetMode="External"/><Relationship Id="rId19" Type="http://schemas.openxmlformats.org/officeDocument/2006/relationships/hyperlink" Target="https://www.freepik.com/free-photo/circuit-board-close-up-with-different-components_20282423.htm/?utm_source=slidesgo_template&amp;utm_medium=referral-link&amp;utm_campaign=sg_resources&amp;utm_content=freepik" TargetMode="External"/><Relationship Id="rId4" Type="http://schemas.openxmlformats.org/officeDocument/2006/relationships/hyperlink" Target="https://www.freepik.com/free-photo/close-up-hardware-component-background_12975407.htm/?utm_source=slidesgo_template&amp;utm_medium=referral-link&amp;utm_campaign=sg_resources&amp;utm_content=freepik" TargetMode="External"/><Relationship Id="rId9" Type="http://schemas.openxmlformats.org/officeDocument/2006/relationships/hyperlink" Target="https://www.freepik.com/free-photo/top-view-hard-drive-with-purple-light_26495685.htm/?utm_source=slidesgo_template&amp;utm_medium=referral-link&amp;utm_campaign=sg_resources&amp;utm_content=freepik" TargetMode="External"/><Relationship Id="rId14" Type="http://schemas.openxmlformats.org/officeDocument/2006/relationships/hyperlink" Target="https://www.freepik.com/free-photo/medium-shot-beautiful-woman-posing_13436009.htm/?utm_source=slidesgo_template&amp;utm_medium=referral-link&amp;utm_campaign=sg_resources&amp;utm_content=freepik" TargetMode="External"/><Relationship Id="rId22" Type="http://schemas.openxmlformats.org/officeDocument/2006/relationships/hyperlink" Target="https://www.freepik.com/free-photo/circuit-board-close-up-with-different-components_20282415.htm/?utm_source=slidesgo_template&amp;utm_medium=referral-link&amp;utm_campaign=sg_resources&amp;utm_content=freepik"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2.xml"/><Relationship Id="rId1" Type="http://schemas.openxmlformats.org/officeDocument/2006/relationships/slideLayout" Target="../slideLayouts/slideLayout36.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50.xml"/></Relationships>
</file>

<file path=ppt/slides/_rels/slide5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3.xml"/><Relationship Id="rId1" Type="http://schemas.openxmlformats.org/officeDocument/2006/relationships/slideLayout" Target="../slideLayouts/slideLayout36.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50.xml"/></Relationships>
</file>

<file path=ppt/slides/_rels/slide55.xml.rels><?xml version="1.0" encoding="UTF-8" standalone="yes"?>
<Relationships xmlns="http://schemas.openxmlformats.org/package/2006/relationships"><Relationship Id="rId3" Type="http://schemas.openxmlformats.org/officeDocument/2006/relationships/hyperlink" Target="https://fonts.google.com/specimen/Poppins" TargetMode="External"/><Relationship Id="rId2" Type="http://schemas.openxmlformats.org/officeDocument/2006/relationships/notesSlide" Target="../notesSlides/notesSlide44.xml"/><Relationship Id="rId1" Type="http://schemas.openxmlformats.org/officeDocument/2006/relationships/slideLayout" Target="../slideLayouts/slideLayout36.xml"/><Relationship Id="rId4" Type="http://schemas.openxmlformats.org/officeDocument/2006/relationships/hyperlink" Target="https://fonts.google.com/specimen/Hind" TargetMode="External"/></Relationships>
</file>

<file path=ppt/slides/_rels/slide56.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36.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37.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36.png"/><Relationship Id="rId4" Type="http://schemas.openxmlformats.org/officeDocument/2006/relationships/image" Target="../media/image34.png"/><Relationship Id="rId9" Type="http://schemas.openxmlformats.org/officeDocument/2006/relationships/image" Target="../media/image35.png"/></Relationships>
</file>

<file path=ppt/slides/_rels/slide57.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6.xml"/><Relationship Id="rId1" Type="http://schemas.openxmlformats.org/officeDocument/2006/relationships/slideLayout" Target="../slideLayouts/slideLayout3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5.xml"/></Relationships>
</file>

<file path=ppt/slides/_rels/slide63.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52.xml"/><Relationship Id="rId1" Type="http://schemas.openxmlformats.org/officeDocument/2006/relationships/slideLayout" Target="../slideLayouts/slideLayout3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9.xml"/><Relationship Id="rId1" Type="http://schemas.openxmlformats.org/officeDocument/2006/relationships/slideLayout" Target="../slideLayouts/slideLayout35.xml"/><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6"/>
        <p:cNvGrpSpPr/>
        <p:nvPr/>
      </p:nvGrpSpPr>
      <p:grpSpPr>
        <a:xfrm>
          <a:off x="0" y="0"/>
          <a:ext cx="0" cy="0"/>
          <a:chOff x="0" y="0"/>
          <a:chExt cx="0" cy="0"/>
        </a:xfrm>
      </p:grpSpPr>
      <p:sp>
        <p:nvSpPr>
          <p:cNvPr id="2277" name="Google Shape;2277;p39"/>
          <p:cNvSpPr txBox="1">
            <a:spLocks noGrp="1"/>
          </p:cNvSpPr>
          <p:nvPr>
            <p:ph type="ctrTitle"/>
          </p:nvPr>
        </p:nvSpPr>
        <p:spPr>
          <a:xfrm>
            <a:off x="133939" y="484008"/>
            <a:ext cx="4962022" cy="327256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750" dirty="0">
                <a:solidFill>
                  <a:schemeClr val="accent3"/>
                </a:solidFill>
              </a:rPr>
              <a:t>Principal of professional practice</a:t>
            </a:r>
            <a:br>
              <a:rPr lang="en" sz="2750" dirty="0">
                <a:solidFill>
                  <a:schemeClr val="accent3"/>
                </a:solidFill>
              </a:rPr>
            </a:br>
            <a:r>
              <a:rPr lang="en" sz="5100" dirty="0">
                <a:solidFill>
                  <a:schemeClr val="accent3"/>
                </a:solidFill>
              </a:rPr>
              <a:t>Audio interface with camera(AIC) </a:t>
            </a:r>
            <a:endParaRPr sz="4700" dirty="0"/>
          </a:p>
        </p:txBody>
      </p:sp>
      <p:sp>
        <p:nvSpPr>
          <p:cNvPr id="2278" name="Google Shape;2278;p39"/>
          <p:cNvSpPr txBox="1">
            <a:spLocks noGrp="1"/>
          </p:cNvSpPr>
          <p:nvPr>
            <p:ph type="subTitle" idx="1"/>
          </p:nvPr>
        </p:nvSpPr>
        <p:spPr>
          <a:xfrm>
            <a:off x="657900" y="3756575"/>
            <a:ext cx="3914100" cy="40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Group 25</a:t>
            </a:r>
            <a:endParaRPr dirty="0"/>
          </a:p>
        </p:txBody>
      </p:sp>
      <p:pic>
        <p:nvPicPr>
          <p:cNvPr id="2279" name="Google Shape;2279;p39"/>
          <p:cNvPicPr preferRelativeResize="0">
            <a:picLocks noGrp="1"/>
          </p:cNvPicPr>
          <p:nvPr>
            <p:ph type="pic" idx="2"/>
          </p:nvPr>
        </p:nvPicPr>
        <p:blipFill rotWithShape="1">
          <a:blip r:embed="rId3">
            <a:alphaModFix/>
          </a:blip>
          <a:srcRect t="6094" r="28734" b="1140"/>
          <a:stretch/>
        </p:blipFill>
        <p:spPr>
          <a:xfrm>
            <a:off x="4891175" y="1183975"/>
            <a:ext cx="3405699" cy="294052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0FEEB-FFF7-3160-D465-151F3E35FA3C}"/>
              </a:ext>
            </a:extLst>
          </p:cNvPr>
          <p:cNvSpPr>
            <a:spLocks noGrp="1"/>
          </p:cNvSpPr>
          <p:nvPr>
            <p:ph type="title"/>
          </p:nvPr>
        </p:nvSpPr>
        <p:spPr>
          <a:xfrm>
            <a:off x="720000" y="473092"/>
            <a:ext cx="7704000" cy="477600"/>
          </a:xfrm>
        </p:spPr>
        <p:txBody>
          <a:bodyPr/>
          <a:lstStyle/>
          <a:p>
            <a:r>
              <a:rPr lang="en-GB" altLang="zh-CN" sz="3200" dirty="0">
                <a:latin typeface="Nunito"/>
                <a:ea typeface="Nunito"/>
                <a:cs typeface="Nunito"/>
                <a:sym typeface="Nunito"/>
              </a:rPr>
              <a:t>MCDA matrix for different designs</a:t>
            </a:r>
            <a:br>
              <a:rPr lang="en-GB" altLang="zh-CN" sz="3200" dirty="0">
                <a:latin typeface="Nunito"/>
                <a:ea typeface="Nunito"/>
                <a:cs typeface="Nunito"/>
                <a:sym typeface="Nunito"/>
              </a:rPr>
            </a:br>
            <a:endParaRPr lang="zh-CN" altLang="en-US" dirty="0"/>
          </a:p>
        </p:txBody>
      </p:sp>
      <p:pic>
        <p:nvPicPr>
          <p:cNvPr id="3" name="Google Shape;306;p17">
            <a:extLst>
              <a:ext uri="{FF2B5EF4-FFF2-40B4-BE49-F238E27FC236}">
                <a16:creationId xmlns:a16="http://schemas.microsoft.com/office/drawing/2014/main" id="{7459C379-6F10-5977-AFCB-DE5C9D5D7A23}"/>
              </a:ext>
            </a:extLst>
          </p:cNvPr>
          <p:cNvPicPr preferRelativeResize="0"/>
          <p:nvPr/>
        </p:nvPicPr>
        <p:blipFill>
          <a:blip r:embed="rId2">
            <a:alphaModFix/>
          </a:blip>
          <a:stretch>
            <a:fillRect/>
          </a:stretch>
        </p:blipFill>
        <p:spPr>
          <a:xfrm>
            <a:off x="2" y="1291080"/>
            <a:ext cx="9143998" cy="2990649"/>
          </a:xfrm>
          <a:prstGeom prst="rect">
            <a:avLst/>
          </a:prstGeom>
          <a:noFill/>
          <a:ln>
            <a:noFill/>
          </a:ln>
        </p:spPr>
      </p:pic>
    </p:spTree>
    <p:extLst>
      <p:ext uri="{BB962C8B-B14F-4D97-AF65-F5344CB8AC3E}">
        <p14:creationId xmlns:p14="http://schemas.microsoft.com/office/powerpoint/2010/main" val="3445831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99"/>
        <p:cNvGrpSpPr/>
        <p:nvPr/>
      </p:nvGrpSpPr>
      <p:grpSpPr>
        <a:xfrm>
          <a:off x="0" y="0"/>
          <a:ext cx="0" cy="0"/>
          <a:chOff x="0" y="0"/>
          <a:chExt cx="0" cy="0"/>
        </a:xfrm>
      </p:grpSpPr>
      <p:sp>
        <p:nvSpPr>
          <p:cNvPr id="2600" name="Google Shape;2600;p64"/>
          <p:cNvSpPr txBox="1">
            <a:spLocks noGrp="1"/>
          </p:cNvSpPr>
          <p:nvPr>
            <p:ph type="title"/>
          </p:nvPr>
        </p:nvSpPr>
        <p:spPr>
          <a:xfrm>
            <a:off x="1743962" y="2349190"/>
            <a:ext cx="2579101" cy="1501698"/>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t>Project</a:t>
            </a:r>
            <a:r>
              <a:rPr lang="en" dirty="0"/>
              <a:t>  Outline</a:t>
            </a:r>
            <a:endParaRPr dirty="0"/>
          </a:p>
        </p:txBody>
      </p:sp>
      <p:sp>
        <p:nvSpPr>
          <p:cNvPr id="2601" name="Google Shape;2601;p64"/>
          <p:cNvSpPr txBox="1">
            <a:spLocks noGrp="1"/>
          </p:cNvSpPr>
          <p:nvPr>
            <p:ph type="title" idx="2"/>
          </p:nvPr>
        </p:nvSpPr>
        <p:spPr>
          <a:xfrm>
            <a:off x="3792363" y="1538450"/>
            <a:ext cx="1061400" cy="719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pic>
        <p:nvPicPr>
          <p:cNvPr id="2603" name="Google Shape;2603;p64"/>
          <p:cNvPicPr preferRelativeResize="0">
            <a:picLocks noGrp="1"/>
          </p:cNvPicPr>
          <p:nvPr>
            <p:ph type="pic" idx="3"/>
          </p:nvPr>
        </p:nvPicPr>
        <p:blipFill rotWithShape="1">
          <a:blip r:embed="rId3">
            <a:alphaModFix/>
          </a:blip>
          <a:srcRect l="27117" r="27113"/>
          <a:stretch/>
        </p:blipFill>
        <p:spPr>
          <a:xfrm>
            <a:off x="5625238" y="1070600"/>
            <a:ext cx="2579101" cy="31698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474ED1-A0DC-C30C-C151-DAC8B0C5C4E6}"/>
              </a:ext>
            </a:extLst>
          </p:cNvPr>
          <p:cNvSpPr>
            <a:spLocks noGrp="1"/>
          </p:cNvSpPr>
          <p:nvPr>
            <p:ph type="title"/>
          </p:nvPr>
        </p:nvSpPr>
        <p:spPr/>
        <p:txBody>
          <a:bodyPr/>
          <a:lstStyle/>
          <a:p>
            <a:r>
              <a:rPr lang="en-US" altLang="zh-CN" dirty="0"/>
              <a:t>Project Outline</a:t>
            </a:r>
            <a:endParaRPr lang="zh-CN" altLang="en-US" dirty="0"/>
          </a:p>
        </p:txBody>
      </p:sp>
      <p:sp>
        <p:nvSpPr>
          <p:cNvPr id="7" name="Subtitle 6">
            <a:extLst>
              <a:ext uri="{FF2B5EF4-FFF2-40B4-BE49-F238E27FC236}">
                <a16:creationId xmlns:a16="http://schemas.microsoft.com/office/drawing/2014/main" id="{2B9C5C68-018E-2B9C-4A8E-ADA5AADEDAF3}"/>
              </a:ext>
            </a:extLst>
          </p:cNvPr>
          <p:cNvSpPr>
            <a:spLocks noGrp="1"/>
          </p:cNvSpPr>
          <p:nvPr>
            <p:ph type="subTitle" idx="1"/>
          </p:nvPr>
        </p:nvSpPr>
        <p:spPr>
          <a:xfrm>
            <a:off x="1010510" y="2545773"/>
            <a:ext cx="3290327" cy="2414989"/>
          </a:xfrm>
        </p:spPr>
        <p:txBody>
          <a:bodyPr/>
          <a:lstStyle/>
          <a:p>
            <a:pPr algn="l">
              <a:buFont typeface="Arial" panose="020B0604020202020204" pitchFamily="34" charset="0"/>
              <a:buChar char="•"/>
            </a:pPr>
            <a:r>
              <a:rPr lang="en-US" altLang="zh-CN" b="0" i="0" dirty="0">
                <a:solidFill>
                  <a:schemeClr val="tx1"/>
                </a:solidFill>
                <a:effectLst/>
                <a:latin typeface="Söhne"/>
              </a:rPr>
              <a:t>Customer research</a:t>
            </a:r>
          </a:p>
          <a:p>
            <a:pPr algn="l">
              <a:buFont typeface="Arial" panose="020B0604020202020204" pitchFamily="34" charset="0"/>
              <a:buChar char="•"/>
            </a:pPr>
            <a:r>
              <a:rPr lang="en-US" altLang="zh-CN" b="0" i="0" dirty="0">
                <a:solidFill>
                  <a:schemeClr val="tx1"/>
                </a:solidFill>
                <a:effectLst/>
                <a:latin typeface="Söhne"/>
              </a:rPr>
              <a:t>Current technologies</a:t>
            </a:r>
          </a:p>
          <a:p>
            <a:pPr algn="l">
              <a:buFont typeface="Arial" panose="020B0604020202020204" pitchFamily="34" charset="0"/>
              <a:buChar char="•"/>
            </a:pPr>
            <a:r>
              <a:rPr lang="en-US" altLang="zh-CN" dirty="0">
                <a:solidFill>
                  <a:schemeClr val="tx1"/>
                </a:solidFill>
                <a:latin typeface="Söhne"/>
              </a:rPr>
              <a:t>P</a:t>
            </a:r>
            <a:r>
              <a:rPr lang="en-US" altLang="zh-CN" b="0" i="0" dirty="0">
                <a:solidFill>
                  <a:schemeClr val="tx1"/>
                </a:solidFill>
                <a:effectLst/>
                <a:latin typeface="Söhne"/>
              </a:rPr>
              <a:t>rogramming languages and frameworks</a:t>
            </a:r>
          </a:p>
          <a:p>
            <a:pPr algn="l">
              <a:buFont typeface="Arial" panose="020B0604020202020204" pitchFamily="34" charset="0"/>
              <a:buChar char="•"/>
            </a:pPr>
            <a:r>
              <a:rPr lang="en-US" altLang="zh-CN" b="0" i="0" dirty="0">
                <a:solidFill>
                  <a:schemeClr val="tx1"/>
                </a:solidFill>
                <a:effectLst/>
                <a:latin typeface="Söhne"/>
              </a:rPr>
              <a:t>Develop project plan and timeline</a:t>
            </a:r>
          </a:p>
          <a:p>
            <a:pPr algn="l">
              <a:buFont typeface="Arial" panose="020B0604020202020204" pitchFamily="34" charset="0"/>
              <a:buChar char="•"/>
            </a:pPr>
            <a:r>
              <a:rPr lang="en-US" altLang="zh-CN" b="0" i="0" dirty="0">
                <a:solidFill>
                  <a:schemeClr val="tx1"/>
                </a:solidFill>
                <a:effectLst/>
                <a:latin typeface="Söhne"/>
              </a:rPr>
              <a:t>Identify potential funding sources</a:t>
            </a:r>
          </a:p>
        </p:txBody>
      </p:sp>
      <p:sp>
        <p:nvSpPr>
          <p:cNvPr id="10" name="Subtitle 9">
            <a:extLst>
              <a:ext uri="{FF2B5EF4-FFF2-40B4-BE49-F238E27FC236}">
                <a16:creationId xmlns:a16="http://schemas.microsoft.com/office/drawing/2014/main" id="{C9489BF7-BF35-102C-B7F9-5BD2A953F647}"/>
              </a:ext>
            </a:extLst>
          </p:cNvPr>
          <p:cNvSpPr>
            <a:spLocks noGrp="1"/>
          </p:cNvSpPr>
          <p:nvPr>
            <p:ph type="subTitle" idx="4"/>
          </p:nvPr>
        </p:nvSpPr>
        <p:spPr>
          <a:xfrm>
            <a:off x="1219200" y="2211694"/>
            <a:ext cx="2775245" cy="477600"/>
          </a:xfrm>
        </p:spPr>
        <p:txBody>
          <a:bodyPr/>
          <a:lstStyle/>
          <a:p>
            <a:pPr algn="just"/>
            <a:r>
              <a:rPr lang="en-US" altLang="zh-CN" dirty="0"/>
              <a:t>Background research</a:t>
            </a:r>
            <a:endParaRPr lang="zh-CN" altLang="en-US" dirty="0"/>
          </a:p>
        </p:txBody>
      </p:sp>
      <p:sp>
        <p:nvSpPr>
          <p:cNvPr id="11" name="Subtitle 10">
            <a:extLst>
              <a:ext uri="{FF2B5EF4-FFF2-40B4-BE49-F238E27FC236}">
                <a16:creationId xmlns:a16="http://schemas.microsoft.com/office/drawing/2014/main" id="{C920F620-6743-D77C-C7AC-4CB4A4C27F4A}"/>
              </a:ext>
            </a:extLst>
          </p:cNvPr>
          <p:cNvSpPr>
            <a:spLocks noGrp="1"/>
          </p:cNvSpPr>
          <p:nvPr>
            <p:ph type="subTitle" idx="5"/>
          </p:nvPr>
        </p:nvSpPr>
        <p:spPr>
          <a:xfrm>
            <a:off x="5676486" y="1972894"/>
            <a:ext cx="2103300" cy="477600"/>
          </a:xfrm>
        </p:spPr>
        <p:txBody>
          <a:bodyPr/>
          <a:lstStyle/>
          <a:p>
            <a:r>
              <a:rPr lang="en-US" altLang="zh-CN" dirty="0"/>
              <a:t>Design</a:t>
            </a:r>
            <a:endParaRPr lang="zh-CN" altLang="en-US" dirty="0"/>
          </a:p>
        </p:txBody>
      </p:sp>
      <p:sp>
        <p:nvSpPr>
          <p:cNvPr id="13" name="Title 12">
            <a:extLst>
              <a:ext uri="{FF2B5EF4-FFF2-40B4-BE49-F238E27FC236}">
                <a16:creationId xmlns:a16="http://schemas.microsoft.com/office/drawing/2014/main" id="{72CF104C-7F8B-53BA-9B9F-CEA7BE767BC7}"/>
              </a:ext>
            </a:extLst>
          </p:cNvPr>
          <p:cNvSpPr>
            <a:spLocks noGrp="1"/>
          </p:cNvSpPr>
          <p:nvPr>
            <p:ph type="title" idx="7"/>
          </p:nvPr>
        </p:nvSpPr>
        <p:spPr>
          <a:xfrm>
            <a:off x="1969765" y="1245840"/>
            <a:ext cx="892200" cy="439500"/>
          </a:xfrm>
        </p:spPr>
        <p:txBody>
          <a:bodyPr/>
          <a:lstStyle/>
          <a:p>
            <a:r>
              <a:rPr lang="en-US" altLang="zh-CN" dirty="0"/>
              <a:t>1</a:t>
            </a:r>
            <a:endParaRPr lang="zh-CN" altLang="en-US" dirty="0"/>
          </a:p>
        </p:txBody>
      </p:sp>
      <p:sp>
        <p:nvSpPr>
          <p:cNvPr id="14" name="Title 13">
            <a:extLst>
              <a:ext uri="{FF2B5EF4-FFF2-40B4-BE49-F238E27FC236}">
                <a16:creationId xmlns:a16="http://schemas.microsoft.com/office/drawing/2014/main" id="{7FA4B346-92C4-7115-5415-A112FFA84018}"/>
              </a:ext>
            </a:extLst>
          </p:cNvPr>
          <p:cNvSpPr>
            <a:spLocks noGrp="1"/>
          </p:cNvSpPr>
          <p:nvPr>
            <p:ph type="title" idx="8"/>
          </p:nvPr>
        </p:nvSpPr>
        <p:spPr>
          <a:xfrm>
            <a:off x="6282036" y="1227122"/>
            <a:ext cx="892200" cy="439500"/>
          </a:xfrm>
        </p:spPr>
        <p:txBody>
          <a:bodyPr/>
          <a:lstStyle/>
          <a:p>
            <a:r>
              <a:rPr lang="en-US" altLang="zh-CN" dirty="0"/>
              <a:t>2</a:t>
            </a:r>
            <a:endParaRPr lang="zh-CN" altLang="en-US" dirty="0"/>
          </a:p>
        </p:txBody>
      </p:sp>
      <p:sp>
        <p:nvSpPr>
          <p:cNvPr id="23" name="Subtitle 6">
            <a:extLst>
              <a:ext uri="{FF2B5EF4-FFF2-40B4-BE49-F238E27FC236}">
                <a16:creationId xmlns:a16="http://schemas.microsoft.com/office/drawing/2014/main" id="{E69520BB-8B76-CBAD-366D-721625766454}"/>
              </a:ext>
            </a:extLst>
          </p:cNvPr>
          <p:cNvSpPr txBox="1">
            <a:spLocks/>
          </p:cNvSpPr>
          <p:nvPr/>
        </p:nvSpPr>
        <p:spPr>
          <a:xfrm>
            <a:off x="4633051" y="2461113"/>
            <a:ext cx="2331071" cy="24149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1pPr>
            <a:lvl2pPr marL="914400" marR="0" lvl="1"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2pPr>
            <a:lvl3pPr marL="1371600" marR="0" lvl="2"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3pPr>
            <a:lvl4pPr marL="1828800" marR="0" lvl="3"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4pPr>
            <a:lvl5pPr marL="2286000" marR="0" lvl="4"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5pPr>
            <a:lvl6pPr marL="2743200" marR="0" lvl="5"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6pPr>
            <a:lvl7pPr marL="3200400" marR="0" lvl="6"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7pPr>
            <a:lvl8pPr marL="3657600" marR="0" lvl="7"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8pPr>
            <a:lvl9pPr marL="4114800" marR="0" lvl="8"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9pPr>
          </a:lstStyle>
          <a:p>
            <a:pPr marL="139700" indent="0"/>
            <a:r>
              <a:rPr lang="en-US" altLang="zh-CN" b="1" dirty="0">
                <a:solidFill>
                  <a:schemeClr val="tx1"/>
                </a:solidFill>
                <a:latin typeface="Söhne"/>
              </a:rPr>
              <a:t>Software</a:t>
            </a:r>
          </a:p>
          <a:p>
            <a:pPr algn="l">
              <a:buFont typeface="Arial" panose="020B0604020202020204" pitchFamily="34" charset="0"/>
              <a:buChar char="•"/>
            </a:pPr>
            <a:endParaRPr lang="en-US" altLang="zh-CN" dirty="0">
              <a:solidFill>
                <a:schemeClr val="tx1"/>
              </a:solidFill>
              <a:latin typeface="Söhne"/>
            </a:endParaRPr>
          </a:p>
          <a:p>
            <a:pPr algn="l">
              <a:buFont typeface="Arial" panose="020B0604020202020204" pitchFamily="34" charset="0"/>
              <a:buChar char="•"/>
            </a:pPr>
            <a:r>
              <a:rPr lang="en-US" altLang="zh-CN" dirty="0">
                <a:solidFill>
                  <a:schemeClr val="tx1"/>
                </a:solidFill>
                <a:latin typeface="Söhne"/>
              </a:rPr>
              <a:t>Receive data</a:t>
            </a:r>
          </a:p>
          <a:p>
            <a:pPr algn="l">
              <a:buFont typeface="Arial" panose="020B0604020202020204" pitchFamily="34" charset="0"/>
              <a:buChar char="•"/>
            </a:pPr>
            <a:r>
              <a:rPr lang="en-US" altLang="zh-CN" dirty="0">
                <a:solidFill>
                  <a:schemeClr val="tx1"/>
                </a:solidFill>
                <a:latin typeface="Söhne"/>
              </a:rPr>
              <a:t>Algorithms to </a:t>
            </a:r>
            <a:r>
              <a:rPr lang="en-GB" altLang="zh-CN" dirty="0">
                <a:solidFill>
                  <a:schemeClr val="tx1"/>
                </a:solidFill>
                <a:latin typeface="Söhne"/>
              </a:rPr>
              <a:t>analyse</a:t>
            </a:r>
            <a:r>
              <a:rPr lang="en-US" altLang="zh-CN" dirty="0">
                <a:solidFill>
                  <a:schemeClr val="tx1"/>
                </a:solidFill>
                <a:latin typeface="Söhne"/>
              </a:rPr>
              <a:t> the environment</a:t>
            </a:r>
          </a:p>
          <a:p>
            <a:pPr algn="l">
              <a:buFont typeface="Arial" panose="020B0604020202020204" pitchFamily="34" charset="0"/>
              <a:buChar char="•"/>
            </a:pPr>
            <a:r>
              <a:rPr lang="en-US" altLang="zh-CN" dirty="0">
                <a:solidFill>
                  <a:schemeClr val="tx1"/>
                </a:solidFill>
                <a:latin typeface="Söhne"/>
              </a:rPr>
              <a:t>Distance detection</a:t>
            </a:r>
          </a:p>
          <a:p>
            <a:pPr algn="l">
              <a:buFont typeface="Arial" panose="020B0604020202020204" pitchFamily="34" charset="0"/>
              <a:buChar char="•"/>
            </a:pPr>
            <a:r>
              <a:rPr lang="en-US" altLang="zh-CN" dirty="0">
                <a:solidFill>
                  <a:schemeClr val="tx1"/>
                </a:solidFill>
                <a:latin typeface="Söhne"/>
              </a:rPr>
              <a:t>Output audio</a:t>
            </a:r>
          </a:p>
          <a:p>
            <a:pPr algn="l">
              <a:buFont typeface="Arial" panose="020B0604020202020204" pitchFamily="34" charset="0"/>
              <a:buChar char="•"/>
            </a:pPr>
            <a:r>
              <a:rPr lang="en-US" altLang="zh-CN" dirty="0">
                <a:solidFill>
                  <a:schemeClr val="tx1"/>
                </a:solidFill>
                <a:latin typeface="Söhne"/>
              </a:rPr>
              <a:t>Bluetooth Integration</a:t>
            </a:r>
          </a:p>
          <a:p>
            <a:pPr algn="l">
              <a:buFont typeface="Arial" panose="020B0604020202020204" pitchFamily="34" charset="0"/>
              <a:buChar char="•"/>
            </a:pPr>
            <a:endParaRPr lang="en-US" altLang="zh-CN" dirty="0">
              <a:solidFill>
                <a:schemeClr val="tx1"/>
              </a:solidFill>
              <a:latin typeface="Söhne"/>
            </a:endParaRPr>
          </a:p>
        </p:txBody>
      </p:sp>
      <p:sp>
        <p:nvSpPr>
          <p:cNvPr id="24" name="Subtitle 6">
            <a:extLst>
              <a:ext uri="{FF2B5EF4-FFF2-40B4-BE49-F238E27FC236}">
                <a16:creationId xmlns:a16="http://schemas.microsoft.com/office/drawing/2014/main" id="{9DBB0D06-B485-A184-E004-85B3B217DC49}"/>
              </a:ext>
            </a:extLst>
          </p:cNvPr>
          <p:cNvSpPr txBox="1">
            <a:spLocks/>
          </p:cNvSpPr>
          <p:nvPr/>
        </p:nvSpPr>
        <p:spPr>
          <a:xfrm>
            <a:off x="6914191" y="2435069"/>
            <a:ext cx="2021217" cy="24149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1pPr>
            <a:lvl2pPr marL="914400" marR="0" lvl="1"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2pPr>
            <a:lvl3pPr marL="1371600" marR="0" lvl="2"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3pPr>
            <a:lvl4pPr marL="1828800" marR="0" lvl="3"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4pPr>
            <a:lvl5pPr marL="2286000" marR="0" lvl="4"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5pPr>
            <a:lvl6pPr marL="2743200" marR="0" lvl="5"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6pPr>
            <a:lvl7pPr marL="3200400" marR="0" lvl="6"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7pPr>
            <a:lvl8pPr marL="3657600" marR="0" lvl="7"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8pPr>
            <a:lvl9pPr marL="4114800" marR="0" lvl="8"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9pPr>
          </a:lstStyle>
          <a:p>
            <a:pPr marL="139700" indent="0"/>
            <a:r>
              <a:rPr lang="en-US" altLang="zh-CN" b="1" dirty="0">
                <a:solidFill>
                  <a:schemeClr val="tx1"/>
                </a:solidFill>
                <a:latin typeface="Söhne"/>
              </a:rPr>
              <a:t>Hardware</a:t>
            </a:r>
          </a:p>
          <a:p>
            <a:pPr marL="139700" indent="0" algn="l"/>
            <a:endParaRPr lang="en-US" altLang="zh-CN" dirty="0">
              <a:solidFill>
                <a:schemeClr val="tx1"/>
              </a:solidFill>
              <a:latin typeface="Söhne"/>
            </a:endParaRPr>
          </a:p>
          <a:p>
            <a:pPr algn="l">
              <a:buFont typeface="Arial" panose="020B0604020202020204" pitchFamily="34" charset="0"/>
              <a:buChar char="•"/>
            </a:pPr>
            <a:r>
              <a:rPr lang="en-US" altLang="zh-CN" dirty="0">
                <a:solidFill>
                  <a:schemeClr val="tx1"/>
                </a:solidFill>
                <a:latin typeface="Söhne"/>
              </a:rPr>
              <a:t>Select components</a:t>
            </a:r>
          </a:p>
          <a:p>
            <a:pPr algn="l">
              <a:buFont typeface="Arial" panose="020B0604020202020204" pitchFamily="34" charset="0"/>
              <a:buChar char="•"/>
            </a:pPr>
            <a:r>
              <a:rPr lang="en-US" altLang="zh-CN" dirty="0">
                <a:solidFill>
                  <a:schemeClr val="tx1"/>
                </a:solidFill>
                <a:latin typeface="Söhne"/>
              </a:rPr>
              <a:t>3-D Model</a:t>
            </a:r>
          </a:p>
          <a:p>
            <a:pPr algn="l">
              <a:buFont typeface="Arial" panose="020B0604020202020204" pitchFamily="34" charset="0"/>
              <a:buChar char="•"/>
            </a:pPr>
            <a:r>
              <a:rPr lang="en-US" altLang="zh-CN" dirty="0">
                <a:solidFill>
                  <a:schemeClr val="tx1"/>
                </a:solidFill>
                <a:latin typeface="Söhne"/>
              </a:rPr>
              <a:t>PCB board</a:t>
            </a:r>
          </a:p>
        </p:txBody>
      </p:sp>
    </p:spTree>
    <p:extLst>
      <p:ext uri="{BB962C8B-B14F-4D97-AF65-F5344CB8AC3E}">
        <p14:creationId xmlns:p14="http://schemas.microsoft.com/office/powerpoint/2010/main" val="746801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474ED1-A0DC-C30C-C151-DAC8B0C5C4E6}"/>
              </a:ext>
            </a:extLst>
          </p:cNvPr>
          <p:cNvSpPr>
            <a:spLocks noGrp="1"/>
          </p:cNvSpPr>
          <p:nvPr>
            <p:ph type="title"/>
          </p:nvPr>
        </p:nvSpPr>
        <p:spPr/>
        <p:txBody>
          <a:bodyPr/>
          <a:lstStyle/>
          <a:p>
            <a:r>
              <a:rPr lang="en-US" altLang="zh-CN" dirty="0"/>
              <a:t>Project Outline</a:t>
            </a:r>
            <a:endParaRPr lang="zh-CN" altLang="en-US" dirty="0"/>
          </a:p>
        </p:txBody>
      </p:sp>
      <p:sp>
        <p:nvSpPr>
          <p:cNvPr id="12" name="Subtitle 11">
            <a:extLst>
              <a:ext uri="{FF2B5EF4-FFF2-40B4-BE49-F238E27FC236}">
                <a16:creationId xmlns:a16="http://schemas.microsoft.com/office/drawing/2014/main" id="{8006387E-A9A5-9D43-3A97-18BF29998143}"/>
              </a:ext>
            </a:extLst>
          </p:cNvPr>
          <p:cNvSpPr>
            <a:spLocks noGrp="1"/>
          </p:cNvSpPr>
          <p:nvPr>
            <p:ph type="subTitle" idx="6"/>
          </p:nvPr>
        </p:nvSpPr>
        <p:spPr>
          <a:xfrm>
            <a:off x="1116572" y="1849709"/>
            <a:ext cx="2590367" cy="477600"/>
          </a:xfrm>
        </p:spPr>
        <p:txBody>
          <a:bodyPr/>
          <a:lstStyle/>
          <a:p>
            <a:r>
              <a:rPr lang="en-US" altLang="zh-CN" dirty="0"/>
              <a:t>Development</a:t>
            </a:r>
            <a:endParaRPr lang="zh-CN" altLang="en-US" dirty="0"/>
          </a:p>
        </p:txBody>
      </p:sp>
      <p:sp>
        <p:nvSpPr>
          <p:cNvPr id="15" name="Title 14">
            <a:extLst>
              <a:ext uri="{FF2B5EF4-FFF2-40B4-BE49-F238E27FC236}">
                <a16:creationId xmlns:a16="http://schemas.microsoft.com/office/drawing/2014/main" id="{09B15766-4B8A-2689-D02B-0F17B79D1DC0}"/>
              </a:ext>
            </a:extLst>
          </p:cNvPr>
          <p:cNvSpPr>
            <a:spLocks noGrp="1"/>
          </p:cNvSpPr>
          <p:nvPr>
            <p:ph type="title" idx="9"/>
          </p:nvPr>
        </p:nvSpPr>
        <p:spPr>
          <a:xfrm>
            <a:off x="1965656" y="1136583"/>
            <a:ext cx="892200" cy="439500"/>
          </a:xfrm>
        </p:spPr>
        <p:txBody>
          <a:bodyPr/>
          <a:lstStyle/>
          <a:p>
            <a:r>
              <a:rPr lang="en-US" altLang="zh-CN" dirty="0"/>
              <a:t>3</a:t>
            </a:r>
            <a:endParaRPr lang="zh-CN" altLang="en-US" dirty="0"/>
          </a:p>
        </p:txBody>
      </p:sp>
      <p:sp>
        <p:nvSpPr>
          <p:cNvPr id="16" name="Title 14">
            <a:extLst>
              <a:ext uri="{FF2B5EF4-FFF2-40B4-BE49-F238E27FC236}">
                <a16:creationId xmlns:a16="http://schemas.microsoft.com/office/drawing/2014/main" id="{D9BEC4E8-A852-EECA-0F16-DF1F8ABEE2A2}"/>
              </a:ext>
            </a:extLst>
          </p:cNvPr>
          <p:cNvSpPr txBox="1">
            <a:spLocks/>
          </p:cNvSpPr>
          <p:nvPr/>
        </p:nvSpPr>
        <p:spPr>
          <a:xfrm>
            <a:off x="6286144" y="1136583"/>
            <a:ext cx="892200" cy="439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Poppins"/>
              <a:buNone/>
              <a:defRPr sz="2400" b="1"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r>
              <a:rPr lang="en-US" altLang="zh-CN" dirty="0"/>
              <a:t>4</a:t>
            </a:r>
            <a:endParaRPr lang="zh-CN" altLang="en-US" dirty="0"/>
          </a:p>
        </p:txBody>
      </p:sp>
      <p:sp>
        <p:nvSpPr>
          <p:cNvPr id="17" name="Subtitle 11">
            <a:extLst>
              <a:ext uri="{FF2B5EF4-FFF2-40B4-BE49-F238E27FC236}">
                <a16:creationId xmlns:a16="http://schemas.microsoft.com/office/drawing/2014/main" id="{F426C148-E2DA-835A-05D5-C70ACC821F79}"/>
              </a:ext>
            </a:extLst>
          </p:cNvPr>
          <p:cNvSpPr txBox="1">
            <a:spLocks/>
          </p:cNvSpPr>
          <p:nvPr/>
        </p:nvSpPr>
        <p:spPr>
          <a:xfrm>
            <a:off x="4218710" y="1864301"/>
            <a:ext cx="4736975" cy="477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Anton"/>
              <a:buNone/>
              <a:defRPr sz="2400" b="1" i="0" u="none" strike="noStrike" cap="none">
                <a:solidFill>
                  <a:schemeClr val="dk1"/>
                </a:solidFill>
                <a:latin typeface="Poppins"/>
                <a:ea typeface="Poppins"/>
                <a:cs typeface="Poppins"/>
                <a:sym typeface="Poppins"/>
              </a:defRPr>
            </a:lvl1pPr>
            <a:lvl2pPr marL="914400" marR="0" lvl="1"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9pPr>
          </a:lstStyle>
          <a:p>
            <a:r>
              <a:rPr lang="en-US" altLang="zh-CN" dirty="0"/>
              <a:t>Testing &amp; Documentation</a:t>
            </a:r>
            <a:endParaRPr lang="zh-CN" altLang="en-US" dirty="0"/>
          </a:p>
        </p:txBody>
      </p:sp>
      <p:sp>
        <p:nvSpPr>
          <p:cNvPr id="24" name="Subtitle 6">
            <a:extLst>
              <a:ext uri="{FF2B5EF4-FFF2-40B4-BE49-F238E27FC236}">
                <a16:creationId xmlns:a16="http://schemas.microsoft.com/office/drawing/2014/main" id="{8DF64F70-115F-99ED-4775-15689A1C9AA8}"/>
              </a:ext>
            </a:extLst>
          </p:cNvPr>
          <p:cNvSpPr>
            <a:spLocks noGrp="1"/>
          </p:cNvSpPr>
          <p:nvPr>
            <p:ph type="subTitle" idx="1"/>
          </p:nvPr>
        </p:nvSpPr>
        <p:spPr>
          <a:xfrm>
            <a:off x="1004018" y="2408192"/>
            <a:ext cx="3290327" cy="2414989"/>
          </a:xfrm>
        </p:spPr>
        <p:txBody>
          <a:bodyPr/>
          <a:lstStyle/>
          <a:p>
            <a:pPr algn="l">
              <a:buFont typeface="Arial" panose="020B0604020202020204" pitchFamily="34" charset="0"/>
              <a:buChar char="•"/>
            </a:pPr>
            <a:r>
              <a:rPr lang="en-US" altLang="zh-CN" b="0" i="0" dirty="0">
                <a:solidFill>
                  <a:schemeClr val="tx1"/>
                </a:solidFill>
                <a:effectLst/>
                <a:latin typeface="Söhne"/>
              </a:rPr>
              <a:t>3D print the case </a:t>
            </a:r>
          </a:p>
          <a:p>
            <a:pPr algn="l">
              <a:buFont typeface="Arial" panose="020B0604020202020204" pitchFamily="34" charset="0"/>
              <a:buChar char="•"/>
            </a:pPr>
            <a:r>
              <a:rPr lang="en-US" altLang="zh-CN" dirty="0">
                <a:solidFill>
                  <a:schemeClr val="tx1"/>
                </a:solidFill>
                <a:latin typeface="Söhne"/>
              </a:rPr>
              <a:t>Assemble the prototype</a:t>
            </a:r>
          </a:p>
          <a:p>
            <a:pPr algn="l">
              <a:buFont typeface="Arial" panose="020B0604020202020204" pitchFamily="34" charset="0"/>
              <a:buChar char="•"/>
            </a:pPr>
            <a:r>
              <a:rPr lang="en-US" altLang="zh-CN" b="0" i="0" dirty="0">
                <a:solidFill>
                  <a:schemeClr val="tx1"/>
                </a:solidFill>
                <a:effectLst/>
                <a:latin typeface="Söhne"/>
              </a:rPr>
              <a:t>Integrate hardware and software</a:t>
            </a:r>
          </a:p>
        </p:txBody>
      </p:sp>
      <p:sp>
        <p:nvSpPr>
          <p:cNvPr id="25" name="Subtitle 6">
            <a:extLst>
              <a:ext uri="{FF2B5EF4-FFF2-40B4-BE49-F238E27FC236}">
                <a16:creationId xmlns:a16="http://schemas.microsoft.com/office/drawing/2014/main" id="{ABEC1184-66F6-A51B-AEE2-EC0B5894DAB4}"/>
              </a:ext>
            </a:extLst>
          </p:cNvPr>
          <p:cNvSpPr txBox="1">
            <a:spLocks/>
          </p:cNvSpPr>
          <p:nvPr/>
        </p:nvSpPr>
        <p:spPr>
          <a:xfrm>
            <a:off x="5243074" y="2408192"/>
            <a:ext cx="3290327" cy="24149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1pPr>
            <a:lvl2pPr marL="914400" marR="0" lvl="1"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2pPr>
            <a:lvl3pPr marL="1371600" marR="0" lvl="2"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3pPr>
            <a:lvl4pPr marL="1828800" marR="0" lvl="3"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4pPr>
            <a:lvl5pPr marL="2286000" marR="0" lvl="4"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5pPr>
            <a:lvl6pPr marL="2743200" marR="0" lvl="5"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6pPr>
            <a:lvl7pPr marL="3200400" marR="0" lvl="6"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7pPr>
            <a:lvl8pPr marL="3657600" marR="0" lvl="7"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8pPr>
            <a:lvl9pPr marL="4114800" marR="0" lvl="8"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9pPr>
          </a:lstStyle>
          <a:p>
            <a:pPr algn="l">
              <a:buFont typeface="Arial" panose="020B0604020202020204" pitchFamily="34" charset="0"/>
              <a:buChar char="•"/>
            </a:pPr>
            <a:r>
              <a:rPr lang="en-US" altLang="zh-CN" dirty="0">
                <a:solidFill>
                  <a:schemeClr val="tx1"/>
                </a:solidFill>
                <a:latin typeface="Söhne"/>
              </a:rPr>
              <a:t>Test the prototype</a:t>
            </a:r>
          </a:p>
          <a:p>
            <a:pPr algn="l">
              <a:buFont typeface="Arial" panose="020B0604020202020204" pitchFamily="34" charset="0"/>
              <a:buChar char="•"/>
            </a:pPr>
            <a:r>
              <a:rPr lang="en-US" altLang="zh-CN" dirty="0">
                <a:solidFill>
                  <a:schemeClr val="tx1"/>
                </a:solidFill>
                <a:latin typeface="Söhne"/>
              </a:rPr>
              <a:t>Reliability and safety testing</a:t>
            </a:r>
          </a:p>
          <a:p>
            <a:pPr algn="l">
              <a:buFont typeface="Arial" panose="020B0604020202020204" pitchFamily="34" charset="0"/>
              <a:buChar char="•"/>
            </a:pPr>
            <a:r>
              <a:rPr lang="en-US" altLang="zh-CN" dirty="0" err="1">
                <a:solidFill>
                  <a:schemeClr val="tx1"/>
                </a:solidFill>
                <a:latin typeface="Söhne"/>
              </a:rPr>
              <a:t>Analyse</a:t>
            </a:r>
            <a:r>
              <a:rPr lang="en-US" altLang="zh-CN" dirty="0">
                <a:solidFill>
                  <a:schemeClr val="tx1"/>
                </a:solidFill>
                <a:latin typeface="Söhne"/>
              </a:rPr>
              <a:t> result for reflection</a:t>
            </a:r>
          </a:p>
          <a:p>
            <a:pPr algn="l">
              <a:buFont typeface="Arial" panose="020B0604020202020204" pitchFamily="34" charset="0"/>
              <a:buChar char="•"/>
            </a:pPr>
            <a:r>
              <a:rPr lang="en-US" altLang="zh-CN" dirty="0">
                <a:solidFill>
                  <a:schemeClr val="tx1"/>
                </a:solidFill>
                <a:latin typeface="Söhne"/>
              </a:rPr>
              <a:t>Compile the results and reflection in a prototype report.</a:t>
            </a:r>
          </a:p>
        </p:txBody>
      </p:sp>
    </p:spTree>
    <p:extLst>
      <p:ext uri="{BB962C8B-B14F-4D97-AF65-F5344CB8AC3E}">
        <p14:creationId xmlns:p14="http://schemas.microsoft.com/office/powerpoint/2010/main" val="1909010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17"/>
        <p:cNvGrpSpPr/>
        <p:nvPr/>
      </p:nvGrpSpPr>
      <p:grpSpPr>
        <a:xfrm>
          <a:off x="0" y="0"/>
          <a:ext cx="0" cy="0"/>
          <a:chOff x="0" y="0"/>
          <a:chExt cx="0" cy="0"/>
        </a:xfrm>
      </p:grpSpPr>
      <p:sp>
        <p:nvSpPr>
          <p:cNvPr id="2318" name="Google Shape;2318;p43"/>
          <p:cNvSpPr txBox="1">
            <a:spLocks noGrp="1"/>
          </p:cNvSpPr>
          <p:nvPr>
            <p:ph type="title"/>
          </p:nvPr>
        </p:nvSpPr>
        <p:spPr>
          <a:xfrm>
            <a:off x="4063762" y="2309550"/>
            <a:ext cx="4030500" cy="146699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Role distribution</a:t>
            </a:r>
            <a:endParaRPr dirty="0"/>
          </a:p>
        </p:txBody>
      </p:sp>
      <p:sp>
        <p:nvSpPr>
          <p:cNvPr id="2319" name="Google Shape;2319;p43"/>
          <p:cNvSpPr txBox="1">
            <a:spLocks noGrp="1"/>
          </p:cNvSpPr>
          <p:nvPr>
            <p:ph type="title" idx="2"/>
          </p:nvPr>
        </p:nvSpPr>
        <p:spPr>
          <a:xfrm>
            <a:off x="5548308" y="1494475"/>
            <a:ext cx="1061400" cy="7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pic>
        <p:nvPicPr>
          <p:cNvPr id="2321" name="Google Shape;2321;p43"/>
          <p:cNvPicPr preferRelativeResize="0">
            <a:picLocks noGrp="1"/>
          </p:cNvPicPr>
          <p:nvPr>
            <p:ph type="pic" idx="3"/>
          </p:nvPr>
        </p:nvPicPr>
        <p:blipFill rotWithShape="1">
          <a:blip r:embed="rId3">
            <a:alphaModFix/>
          </a:blip>
          <a:srcRect l="22886" r="22892"/>
          <a:stretch/>
        </p:blipFill>
        <p:spPr>
          <a:xfrm>
            <a:off x="958388" y="986850"/>
            <a:ext cx="2579101" cy="3169799"/>
          </a:xfrm>
          <a:prstGeom prst="rect">
            <a:avLst/>
          </a:prstGeom>
        </p:spPr>
      </p:pic>
      <p:grpSp>
        <p:nvGrpSpPr>
          <p:cNvPr id="2322" name="Google Shape;2322;p43"/>
          <p:cNvGrpSpPr/>
          <p:nvPr/>
        </p:nvGrpSpPr>
        <p:grpSpPr>
          <a:xfrm>
            <a:off x="5809975" y="1020650"/>
            <a:ext cx="538025" cy="157800"/>
            <a:chOff x="2575325" y="1348650"/>
            <a:chExt cx="538025" cy="157800"/>
          </a:xfrm>
        </p:grpSpPr>
        <p:sp>
          <p:nvSpPr>
            <p:cNvPr id="2323" name="Google Shape;2323;p43"/>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3"/>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3"/>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04337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72"/>
        <p:cNvGrpSpPr/>
        <p:nvPr/>
      </p:nvGrpSpPr>
      <p:grpSpPr>
        <a:xfrm>
          <a:off x="0" y="0"/>
          <a:ext cx="0" cy="0"/>
          <a:chOff x="0" y="0"/>
          <a:chExt cx="0" cy="0"/>
        </a:xfrm>
      </p:grpSpPr>
      <p:sp>
        <p:nvSpPr>
          <p:cNvPr id="2473" name="Google Shape;2473;p51"/>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3"/>
                </a:solidFill>
              </a:rPr>
              <a:t>Role distribution</a:t>
            </a:r>
            <a:endParaRPr dirty="0">
              <a:solidFill>
                <a:schemeClr val="dk1"/>
              </a:solidFill>
            </a:endParaRPr>
          </a:p>
        </p:txBody>
      </p:sp>
      <p:sp>
        <p:nvSpPr>
          <p:cNvPr id="2474" name="Google Shape;2474;p51"/>
          <p:cNvSpPr txBox="1">
            <a:spLocks noGrp="1"/>
          </p:cNvSpPr>
          <p:nvPr>
            <p:ph type="subTitle" idx="1"/>
          </p:nvPr>
        </p:nvSpPr>
        <p:spPr>
          <a:xfrm>
            <a:off x="1031900" y="1948273"/>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Project Manager</a:t>
            </a:r>
            <a:endParaRPr dirty="0"/>
          </a:p>
        </p:txBody>
      </p:sp>
      <p:sp>
        <p:nvSpPr>
          <p:cNvPr id="2475" name="Google Shape;2475;p51"/>
          <p:cNvSpPr txBox="1">
            <a:spLocks noGrp="1"/>
          </p:cNvSpPr>
          <p:nvPr>
            <p:ph type="subTitle" idx="2"/>
          </p:nvPr>
        </p:nvSpPr>
        <p:spPr>
          <a:xfrm>
            <a:off x="3506695" y="1948273"/>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Resource Investigator</a:t>
            </a:r>
            <a:endParaRPr dirty="0"/>
          </a:p>
        </p:txBody>
      </p:sp>
      <p:sp>
        <p:nvSpPr>
          <p:cNvPr id="2476" name="Google Shape;2476;p51"/>
          <p:cNvSpPr txBox="1">
            <a:spLocks noGrp="1"/>
          </p:cNvSpPr>
          <p:nvPr>
            <p:ph type="subTitle" idx="3"/>
          </p:nvPr>
        </p:nvSpPr>
        <p:spPr>
          <a:xfrm>
            <a:off x="5981490" y="1948273"/>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Safety Engineer</a:t>
            </a:r>
            <a:endParaRPr dirty="0"/>
          </a:p>
        </p:txBody>
      </p:sp>
      <p:sp>
        <p:nvSpPr>
          <p:cNvPr id="2477" name="Google Shape;2477;p51"/>
          <p:cNvSpPr txBox="1">
            <a:spLocks noGrp="1"/>
          </p:cNvSpPr>
          <p:nvPr>
            <p:ph type="subTitle" idx="4"/>
          </p:nvPr>
        </p:nvSpPr>
        <p:spPr>
          <a:xfrm>
            <a:off x="1031900" y="3405323"/>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Hardware Developer</a:t>
            </a:r>
            <a:endParaRPr dirty="0"/>
          </a:p>
        </p:txBody>
      </p:sp>
      <p:sp>
        <p:nvSpPr>
          <p:cNvPr id="2478" name="Google Shape;2478;p51"/>
          <p:cNvSpPr txBox="1">
            <a:spLocks noGrp="1"/>
          </p:cNvSpPr>
          <p:nvPr>
            <p:ph type="subTitle" idx="5"/>
          </p:nvPr>
        </p:nvSpPr>
        <p:spPr>
          <a:xfrm>
            <a:off x="3506695" y="3405323"/>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Software Developer</a:t>
            </a:r>
            <a:endParaRPr dirty="0"/>
          </a:p>
        </p:txBody>
      </p:sp>
      <p:sp>
        <p:nvSpPr>
          <p:cNvPr id="2479" name="Google Shape;2479;p51"/>
          <p:cNvSpPr txBox="1">
            <a:spLocks noGrp="1"/>
          </p:cNvSpPr>
          <p:nvPr>
            <p:ph type="subTitle" idx="6"/>
          </p:nvPr>
        </p:nvSpPr>
        <p:spPr>
          <a:xfrm>
            <a:off x="5981490" y="3405323"/>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Research Analyst</a:t>
            </a:r>
            <a:endParaRPr dirty="0"/>
          </a:p>
        </p:txBody>
      </p:sp>
      <p:sp>
        <p:nvSpPr>
          <p:cNvPr id="2480" name="Google Shape;2480;p51"/>
          <p:cNvSpPr txBox="1">
            <a:spLocks noGrp="1"/>
          </p:cNvSpPr>
          <p:nvPr>
            <p:ph type="subTitle" idx="7"/>
          </p:nvPr>
        </p:nvSpPr>
        <p:spPr>
          <a:xfrm>
            <a:off x="631902" y="1639450"/>
            <a:ext cx="2530598"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Yichen Zhang</a:t>
            </a:r>
            <a:endParaRPr dirty="0"/>
          </a:p>
        </p:txBody>
      </p:sp>
      <p:sp>
        <p:nvSpPr>
          <p:cNvPr id="2481" name="Google Shape;2481;p51"/>
          <p:cNvSpPr txBox="1">
            <a:spLocks noGrp="1"/>
          </p:cNvSpPr>
          <p:nvPr>
            <p:ph type="subTitle" idx="8"/>
          </p:nvPr>
        </p:nvSpPr>
        <p:spPr>
          <a:xfrm>
            <a:off x="3236457" y="1639450"/>
            <a:ext cx="2671076"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Wan Zaqueem</a:t>
            </a:r>
            <a:endParaRPr dirty="0"/>
          </a:p>
        </p:txBody>
      </p:sp>
      <p:sp>
        <p:nvSpPr>
          <p:cNvPr id="2482" name="Google Shape;2482;p51"/>
          <p:cNvSpPr txBox="1">
            <a:spLocks noGrp="1"/>
          </p:cNvSpPr>
          <p:nvPr>
            <p:ph type="subTitle" idx="9"/>
          </p:nvPr>
        </p:nvSpPr>
        <p:spPr>
          <a:xfrm>
            <a:off x="5981513" y="1639450"/>
            <a:ext cx="21306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Siraj Salih</a:t>
            </a:r>
            <a:endParaRPr dirty="0"/>
          </a:p>
        </p:txBody>
      </p:sp>
      <p:sp>
        <p:nvSpPr>
          <p:cNvPr id="2483" name="Google Shape;2483;p51"/>
          <p:cNvSpPr txBox="1">
            <a:spLocks noGrp="1"/>
          </p:cNvSpPr>
          <p:nvPr>
            <p:ph type="subTitle" idx="13"/>
          </p:nvPr>
        </p:nvSpPr>
        <p:spPr>
          <a:xfrm>
            <a:off x="566099" y="3091847"/>
            <a:ext cx="276849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Dheeraj Polanki</a:t>
            </a:r>
            <a:endParaRPr dirty="0"/>
          </a:p>
        </p:txBody>
      </p:sp>
      <p:sp>
        <p:nvSpPr>
          <p:cNvPr id="2484" name="Google Shape;2484;p51"/>
          <p:cNvSpPr txBox="1">
            <a:spLocks noGrp="1"/>
          </p:cNvSpPr>
          <p:nvPr>
            <p:ph type="subTitle" idx="14"/>
          </p:nvPr>
        </p:nvSpPr>
        <p:spPr>
          <a:xfrm>
            <a:off x="3506700" y="3091847"/>
            <a:ext cx="21306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Kevin Wang</a:t>
            </a:r>
            <a:endParaRPr dirty="0"/>
          </a:p>
        </p:txBody>
      </p:sp>
      <p:sp>
        <p:nvSpPr>
          <p:cNvPr id="2485" name="Google Shape;2485;p51"/>
          <p:cNvSpPr txBox="1">
            <a:spLocks noGrp="1"/>
          </p:cNvSpPr>
          <p:nvPr>
            <p:ph type="subTitle" idx="15"/>
          </p:nvPr>
        </p:nvSpPr>
        <p:spPr>
          <a:xfrm>
            <a:off x="5981513" y="3091847"/>
            <a:ext cx="21306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Isaac Omar</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grpSp>
        <p:nvGrpSpPr>
          <p:cNvPr id="342" name="Google Shape;342;p20"/>
          <p:cNvGrpSpPr/>
          <p:nvPr/>
        </p:nvGrpSpPr>
        <p:grpSpPr>
          <a:xfrm>
            <a:off x="779375" y="716175"/>
            <a:ext cx="2486816" cy="3711155"/>
            <a:chOff x="1118234" y="283725"/>
            <a:chExt cx="2090816" cy="4076400"/>
          </a:xfrm>
        </p:grpSpPr>
        <p:sp>
          <p:nvSpPr>
            <p:cNvPr id="343" name="Google Shape;343;p20"/>
            <p:cNvSpPr/>
            <p:nvPr/>
          </p:nvSpPr>
          <p:spPr>
            <a:xfrm>
              <a:off x="1178650" y="283725"/>
              <a:ext cx="2030400" cy="4076400"/>
            </a:xfrm>
            <a:prstGeom prst="rect">
              <a:avLst/>
            </a:prstGeom>
            <a:solidFill>
              <a:srgbClr val="1B7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0"/>
            <p:cNvSpPr/>
            <p:nvPr/>
          </p:nvSpPr>
          <p:spPr>
            <a:xfrm>
              <a:off x="1118234" y="341749"/>
              <a:ext cx="2048100" cy="1515600"/>
            </a:xfrm>
            <a:prstGeom prst="rect">
              <a:avLst/>
            </a:prstGeom>
            <a:solidFill>
              <a:srgbClr val="FFFFFF"/>
            </a:solidFill>
            <a:ln w="19050" cap="flat" cmpd="sng">
              <a:solidFill>
                <a:srgbClr val="1D7E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0"/>
            <p:cNvSpPr/>
            <p:nvPr/>
          </p:nvSpPr>
          <p:spPr>
            <a:xfrm>
              <a:off x="1233860" y="470587"/>
              <a:ext cx="1815000" cy="122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b="1">
                <a:solidFill>
                  <a:srgbClr val="1D7E74"/>
                </a:solidFill>
                <a:latin typeface="Roboto"/>
                <a:ea typeface="Roboto"/>
                <a:cs typeface="Roboto"/>
                <a:sym typeface="Roboto"/>
              </a:endParaRPr>
            </a:p>
            <a:p>
              <a:pPr marL="0" lvl="0" indent="0" algn="l" rtl="0">
                <a:spcBef>
                  <a:spcPts val="0"/>
                </a:spcBef>
                <a:spcAft>
                  <a:spcPts val="0"/>
                </a:spcAft>
                <a:buNone/>
              </a:pPr>
              <a:r>
                <a:rPr lang="en" sz="1500" b="1">
                  <a:solidFill>
                    <a:srgbClr val="1D7E74"/>
                  </a:solidFill>
                  <a:latin typeface="Roboto"/>
                  <a:ea typeface="Roboto"/>
                  <a:cs typeface="Roboto"/>
                  <a:sym typeface="Roboto"/>
                </a:rPr>
                <a:t>Action- oriented roles</a:t>
              </a:r>
              <a:endParaRPr sz="1500" b="1">
                <a:solidFill>
                  <a:srgbClr val="1D7E74"/>
                </a:solidFill>
                <a:latin typeface="Roboto"/>
                <a:ea typeface="Roboto"/>
                <a:cs typeface="Roboto"/>
                <a:sym typeface="Roboto"/>
              </a:endParaRPr>
            </a:p>
          </p:txBody>
        </p:sp>
        <p:sp>
          <p:nvSpPr>
            <p:cNvPr id="346" name="Google Shape;346;p20"/>
            <p:cNvSpPr/>
            <p:nvPr/>
          </p:nvSpPr>
          <p:spPr>
            <a:xfrm rot="5400000">
              <a:off x="1938956" y="1912835"/>
              <a:ext cx="389100" cy="278100"/>
            </a:xfrm>
            <a:prstGeom prst="rightArrow">
              <a:avLst>
                <a:gd name="adj1" fmla="val 34239"/>
                <a:gd name="adj2" fmla="val 5703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0"/>
            <p:cNvSpPr/>
            <p:nvPr/>
          </p:nvSpPr>
          <p:spPr>
            <a:xfrm>
              <a:off x="1118297" y="2321922"/>
              <a:ext cx="2030400" cy="18777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FFFFFF"/>
                </a:buClr>
                <a:buSzPts val="1600"/>
                <a:buFont typeface="Roboto"/>
                <a:buChar char="●"/>
              </a:pPr>
              <a:r>
                <a:rPr lang="en" sz="1600">
                  <a:solidFill>
                    <a:srgbClr val="FFFFFF"/>
                  </a:solidFill>
                  <a:latin typeface="Roboto"/>
                  <a:ea typeface="Roboto"/>
                  <a:cs typeface="Roboto"/>
                  <a:sym typeface="Roboto"/>
                </a:rPr>
                <a:t>Project Manager</a:t>
              </a:r>
              <a:endParaRPr sz="2000">
                <a:solidFill>
                  <a:srgbClr val="FFFFFF"/>
                </a:solidFill>
                <a:latin typeface="Roboto"/>
                <a:ea typeface="Roboto"/>
                <a:cs typeface="Roboto"/>
                <a:sym typeface="Roboto"/>
              </a:endParaRPr>
            </a:p>
          </p:txBody>
        </p:sp>
      </p:grpSp>
      <p:grpSp>
        <p:nvGrpSpPr>
          <p:cNvPr id="348" name="Google Shape;348;p20"/>
          <p:cNvGrpSpPr/>
          <p:nvPr/>
        </p:nvGrpSpPr>
        <p:grpSpPr>
          <a:xfrm>
            <a:off x="3328575" y="716175"/>
            <a:ext cx="2486835" cy="3711155"/>
            <a:chOff x="1118218" y="283725"/>
            <a:chExt cx="2090832" cy="4076400"/>
          </a:xfrm>
        </p:grpSpPr>
        <p:sp>
          <p:nvSpPr>
            <p:cNvPr id="349" name="Google Shape;349;p20"/>
            <p:cNvSpPr/>
            <p:nvPr/>
          </p:nvSpPr>
          <p:spPr>
            <a:xfrm>
              <a:off x="1178650" y="283725"/>
              <a:ext cx="2030400" cy="4076400"/>
            </a:xfrm>
            <a:prstGeom prst="rect">
              <a:avLst/>
            </a:prstGeom>
            <a:solidFill>
              <a:srgbClr val="1B7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0"/>
            <p:cNvSpPr/>
            <p:nvPr/>
          </p:nvSpPr>
          <p:spPr>
            <a:xfrm>
              <a:off x="1118218" y="341749"/>
              <a:ext cx="2048100" cy="1491300"/>
            </a:xfrm>
            <a:prstGeom prst="rect">
              <a:avLst/>
            </a:prstGeom>
            <a:solidFill>
              <a:srgbClr val="FFFFFF"/>
            </a:solidFill>
            <a:ln w="19050" cap="flat" cmpd="sng">
              <a:solidFill>
                <a:srgbClr val="1D7E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0"/>
            <p:cNvSpPr/>
            <p:nvPr/>
          </p:nvSpPr>
          <p:spPr>
            <a:xfrm>
              <a:off x="1256134" y="345834"/>
              <a:ext cx="1815000" cy="12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1D7E74"/>
                  </a:solidFill>
                  <a:latin typeface="Roboto"/>
                  <a:ea typeface="Roboto"/>
                  <a:cs typeface="Roboto"/>
                  <a:sym typeface="Roboto"/>
                </a:rPr>
                <a:t>Social-oriented roles</a:t>
              </a:r>
              <a:endParaRPr sz="1600">
                <a:solidFill>
                  <a:srgbClr val="1D7E74"/>
                </a:solidFill>
                <a:latin typeface="Roboto Thin"/>
                <a:ea typeface="Roboto Thin"/>
                <a:cs typeface="Roboto Thin"/>
                <a:sym typeface="Roboto Thin"/>
              </a:endParaRPr>
            </a:p>
          </p:txBody>
        </p:sp>
        <p:sp>
          <p:nvSpPr>
            <p:cNvPr id="352" name="Google Shape;352;p20"/>
            <p:cNvSpPr/>
            <p:nvPr/>
          </p:nvSpPr>
          <p:spPr>
            <a:xfrm rot="5400000">
              <a:off x="1938956" y="1888532"/>
              <a:ext cx="389100" cy="278100"/>
            </a:xfrm>
            <a:prstGeom prst="rightArrow">
              <a:avLst>
                <a:gd name="adj1" fmla="val 34239"/>
                <a:gd name="adj2" fmla="val 5703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0"/>
            <p:cNvSpPr/>
            <p:nvPr/>
          </p:nvSpPr>
          <p:spPr>
            <a:xfrm>
              <a:off x="1148423" y="2287981"/>
              <a:ext cx="2030400" cy="19374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FFFFFF"/>
                </a:buClr>
                <a:buSzPts val="1600"/>
                <a:buFont typeface="Roboto"/>
                <a:buChar char="●"/>
              </a:pPr>
              <a:r>
                <a:rPr lang="en" sz="1600">
                  <a:solidFill>
                    <a:srgbClr val="FFFFFF"/>
                  </a:solidFill>
                  <a:latin typeface="Roboto"/>
                  <a:ea typeface="Roboto"/>
                  <a:cs typeface="Roboto"/>
                  <a:sym typeface="Roboto"/>
                </a:rPr>
                <a:t>Health and Safety</a:t>
              </a:r>
              <a:endParaRPr sz="1600">
                <a:solidFill>
                  <a:srgbClr val="FFFFFF"/>
                </a:solidFill>
                <a:latin typeface="Roboto"/>
                <a:ea typeface="Roboto"/>
                <a:cs typeface="Roboto"/>
                <a:sym typeface="Roboto"/>
              </a:endParaRPr>
            </a:p>
            <a:p>
              <a:pPr marL="457200" lvl="0" indent="-330200" algn="l" rtl="0">
                <a:lnSpc>
                  <a:spcPct val="115000"/>
                </a:lnSpc>
                <a:spcBef>
                  <a:spcPts val="0"/>
                </a:spcBef>
                <a:spcAft>
                  <a:spcPts val="0"/>
                </a:spcAft>
                <a:buClr>
                  <a:srgbClr val="FFFFFF"/>
                </a:buClr>
                <a:buSzPts val="1600"/>
                <a:buFont typeface="Roboto"/>
                <a:buChar char="●"/>
              </a:pPr>
              <a:r>
                <a:rPr lang="en" sz="1600">
                  <a:solidFill>
                    <a:srgbClr val="FFFFFF"/>
                  </a:solidFill>
                  <a:latin typeface="Roboto"/>
                  <a:ea typeface="Roboto"/>
                  <a:cs typeface="Roboto"/>
                  <a:sym typeface="Roboto"/>
                </a:rPr>
                <a:t>Resource Investigator</a:t>
              </a:r>
              <a:endParaRPr sz="1600">
                <a:solidFill>
                  <a:srgbClr val="FFFFFF"/>
                </a:solidFill>
                <a:latin typeface="Roboto"/>
                <a:ea typeface="Roboto"/>
                <a:cs typeface="Roboto"/>
                <a:sym typeface="Roboto"/>
              </a:endParaRPr>
            </a:p>
          </p:txBody>
        </p:sp>
      </p:grpSp>
      <p:grpSp>
        <p:nvGrpSpPr>
          <p:cNvPr id="354" name="Google Shape;354;p20"/>
          <p:cNvGrpSpPr/>
          <p:nvPr/>
        </p:nvGrpSpPr>
        <p:grpSpPr>
          <a:xfrm>
            <a:off x="5939025" y="716175"/>
            <a:ext cx="2436010" cy="3711155"/>
            <a:chOff x="1169804" y="283725"/>
            <a:chExt cx="2048100" cy="4076400"/>
          </a:xfrm>
        </p:grpSpPr>
        <p:sp>
          <p:nvSpPr>
            <p:cNvPr id="355" name="Google Shape;355;p20"/>
            <p:cNvSpPr/>
            <p:nvPr/>
          </p:nvSpPr>
          <p:spPr>
            <a:xfrm>
              <a:off x="1178650" y="283725"/>
              <a:ext cx="2030400" cy="4076400"/>
            </a:xfrm>
            <a:prstGeom prst="rect">
              <a:avLst/>
            </a:prstGeom>
            <a:solidFill>
              <a:srgbClr val="1B7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0"/>
            <p:cNvSpPr/>
            <p:nvPr/>
          </p:nvSpPr>
          <p:spPr>
            <a:xfrm>
              <a:off x="1169804" y="345840"/>
              <a:ext cx="2048100" cy="1505100"/>
            </a:xfrm>
            <a:prstGeom prst="rect">
              <a:avLst/>
            </a:prstGeom>
            <a:solidFill>
              <a:srgbClr val="FFFFFF"/>
            </a:solidFill>
            <a:ln w="19050" cap="flat" cmpd="sng">
              <a:solidFill>
                <a:srgbClr val="1D7E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0"/>
            <p:cNvSpPr/>
            <p:nvPr/>
          </p:nvSpPr>
          <p:spPr>
            <a:xfrm>
              <a:off x="1233850" y="470600"/>
              <a:ext cx="1815000" cy="6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4000">
                <a:solidFill>
                  <a:srgbClr val="1D7E74"/>
                </a:solidFill>
                <a:latin typeface="Roboto Thin"/>
                <a:ea typeface="Roboto Thin"/>
                <a:cs typeface="Roboto Thin"/>
                <a:sym typeface="Roboto Thin"/>
              </a:endParaRPr>
            </a:p>
          </p:txBody>
        </p:sp>
        <p:sp>
          <p:nvSpPr>
            <p:cNvPr id="358" name="Google Shape;358;p20"/>
            <p:cNvSpPr/>
            <p:nvPr/>
          </p:nvSpPr>
          <p:spPr>
            <a:xfrm rot="5400000">
              <a:off x="1938956" y="1902345"/>
              <a:ext cx="389100" cy="278100"/>
            </a:xfrm>
            <a:prstGeom prst="rightArrow">
              <a:avLst>
                <a:gd name="adj1" fmla="val 34239"/>
                <a:gd name="adj2" fmla="val 5703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0"/>
            <p:cNvSpPr/>
            <p:nvPr/>
          </p:nvSpPr>
          <p:spPr>
            <a:xfrm>
              <a:off x="1178653" y="2211008"/>
              <a:ext cx="2030400" cy="20466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FFFFFF"/>
                </a:buClr>
                <a:buSzPts val="1600"/>
                <a:buFont typeface="Roboto"/>
                <a:buChar char="●"/>
              </a:pPr>
              <a:r>
                <a:rPr lang="en" sz="1600">
                  <a:solidFill>
                    <a:srgbClr val="FFFFFF"/>
                  </a:solidFill>
                  <a:latin typeface="Roboto"/>
                  <a:ea typeface="Roboto"/>
                  <a:cs typeface="Roboto"/>
                  <a:sym typeface="Roboto"/>
                </a:rPr>
                <a:t>Software Developer</a:t>
              </a:r>
              <a:endParaRPr sz="1600">
                <a:solidFill>
                  <a:srgbClr val="FFFFFF"/>
                </a:solidFill>
                <a:latin typeface="Roboto"/>
                <a:ea typeface="Roboto"/>
                <a:cs typeface="Roboto"/>
                <a:sym typeface="Roboto"/>
              </a:endParaRPr>
            </a:p>
            <a:p>
              <a:pPr marL="457200" lvl="0" indent="-330200" algn="l" rtl="0">
                <a:lnSpc>
                  <a:spcPct val="115000"/>
                </a:lnSpc>
                <a:spcBef>
                  <a:spcPts val="0"/>
                </a:spcBef>
                <a:spcAft>
                  <a:spcPts val="0"/>
                </a:spcAft>
                <a:buClr>
                  <a:srgbClr val="FFFFFF"/>
                </a:buClr>
                <a:buSzPts val="1600"/>
                <a:buFont typeface="Roboto"/>
                <a:buChar char="●"/>
              </a:pPr>
              <a:r>
                <a:rPr lang="en" sz="1600">
                  <a:solidFill>
                    <a:srgbClr val="FFFFFF"/>
                  </a:solidFill>
                  <a:latin typeface="Roboto"/>
                  <a:ea typeface="Roboto"/>
                  <a:cs typeface="Roboto"/>
                  <a:sym typeface="Roboto"/>
                </a:rPr>
                <a:t>Hardware Developer</a:t>
              </a:r>
              <a:endParaRPr sz="1600">
                <a:solidFill>
                  <a:srgbClr val="FFFFFF"/>
                </a:solidFill>
                <a:latin typeface="Roboto"/>
                <a:ea typeface="Roboto"/>
                <a:cs typeface="Roboto"/>
                <a:sym typeface="Roboto"/>
              </a:endParaRPr>
            </a:p>
            <a:p>
              <a:pPr marL="457200" lvl="0" indent="-330200" algn="l" rtl="0">
                <a:lnSpc>
                  <a:spcPct val="115000"/>
                </a:lnSpc>
                <a:spcBef>
                  <a:spcPts val="0"/>
                </a:spcBef>
                <a:spcAft>
                  <a:spcPts val="0"/>
                </a:spcAft>
                <a:buClr>
                  <a:srgbClr val="FFFFFF"/>
                </a:buClr>
                <a:buSzPts val="1600"/>
                <a:buFont typeface="Roboto"/>
                <a:buChar char="●"/>
              </a:pPr>
              <a:r>
                <a:rPr lang="en" sz="1600">
                  <a:solidFill>
                    <a:srgbClr val="FFFFFF"/>
                  </a:solidFill>
                  <a:latin typeface="Roboto"/>
                  <a:ea typeface="Roboto"/>
                  <a:cs typeface="Roboto"/>
                  <a:sym typeface="Roboto"/>
                </a:rPr>
                <a:t>Research Analyst</a:t>
              </a:r>
              <a:endParaRPr sz="16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8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800">
                <a:solidFill>
                  <a:srgbClr val="FFFFFF"/>
                </a:solidFill>
                <a:latin typeface="Roboto"/>
                <a:ea typeface="Roboto"/>
                <a:cs typeface="Roboto"/>
                <a:sym typeface="Roboto"/>
              </a:endParaRPr>
            </a:p>
          </p:txBody>
        </p:sp>
      </p:grpSp>
      <p:sp>
        <p:nvSpPr>
          <p:cNvPr id="360" name="Google Shape;360;p20"/>
          <p:cNvSpPr/>
          <p:nvPr/>
        </p:nvSpPr>
        <p:spPr>
          <a:xfrm>
            <a:off x="6047000" y="936220"/>
            <a:ext cx="2158800" cy="111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b="1">
              <a:solidFill>
                <a:srgbClr val="1D7E74"/>
              </a:solidFill>
              <a:latin typeface="Roboto"/>
              <a:ea typeface="Roboto"/>
              <a:cs typeface="Roboto"/>
              <a:sym typeface="Roboto"/>
            </a:endParaRPr>
          </a:p>
          <a:p>
            <a:pPr marL="0" lvl="0" indent="0" algn="ctr" rtl="0">
              <a:spcBef>
                <a:spcPts val="0"/>
              </a:spcBef>
              <a:spcAft>
                <a:spcPts val="0"/>
              </a:spcAft>
              <a:buNone/>
            </a:pPr>
            <a:r>
              <a:rPr lang="en" sz="1600" b="1">
                <a:solidFill>
                  <a:srgbClr val="1D7E74"/>
                </a:solidFill>
                <a:latin typeface="Roboto"/>
                <a:ea typeface="Roboto"/>
                <a:cs typeface="Roboto"/>
                <a:sym typeface="Roboto"/>
              </a:rPr>
              <a:t>Thinking roles</a:t>
            </a:r>
            <a:endParaRPr sz="1600" b="1">
              <a:solidFill>
                <a:srgbClr val="1D7E74"/>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20C3389A-FA0F-38B9-5F04-4DAD6D99BD8B}"/>
              </a:ext>
            </a:extLst>
          </p:cNvPr>
          <p:cNvGraphicFramePr>
            <a:graphicFrameLocks noGrp="1"/>
          </p:cNvGraphicFramePr>
          <p:nvPr>
            <p:extLst>
              <p:ext uri="{D42A27DB-BD31-4B8C-83A1-F6EECF244321}">
                <p14:modId xmlns:p14="http://schemas.microsoft.com/office/powerpoint/2010/main" val="3978525674"/>
              </p:ext>
            </p:extLst>
          </p:nvPr>
        </p:nvGraphicFramePr>
        <p:xfrm>
          <a:off x="698740" y="542544"/>
          <a:ext cx="7746520" cy="4058411"/>
        </p:xfrm>
        <a:graphic>
          <a:graphicData uri="http://schemas.openxmlformats.org/drawingml/2006/table">
            <a:tbl>
              <a:tblPr>
                <a:noFill/>
              </a:tblPr>
              <a:tblGrid>
                <a:gridCol w="1772524">
                  <a:extLst>
                    <a:ext uri="{9D8B030D-6E8A-4147-A177-3AD203B41FA5}">
                      <a16:colId xmlns:a16="http://schemas.microsoft.com/office/drawing/2014/main" val="3589574275"/>
                    </a:ext>
                  </a:extLst>
                </a:gridCol>
                <a:gridCol w="3391823">
                  <a:extLst>
                    <a:ext uri="{9D8B030D-6E8A-4147-A177-3AD203B41FA5}">
                      <a16:colId xmlns:a16="http://schemas.microsoft.com/office/drawing/2014/main" val="900972658"/>
                    </a:ext>
                  </a:extLst>
                </a:gridCol>
                <a:gridCol w="2582173">
                  <a:extLst>
                    <a:ext uri="{9D8B030D-6E8A-4147-A177-3AD203B41FA5}">
                      <a16:colId xmlns:a16="http://schemas.microsoft.com/office/drawing/2014/main" val="1473160855"/>
                    </a:ext>
                  </a:extLst>
                </a:gridCol>
              </a:tblGrid>
              <a:tr h="554322">
                <a:tc>
                  <a:txBody>
                    <a:bodyPr/>
                    <a:lstStyle/>
                    <a:p>
                      <a:pPr marL="0" lvl="0" indent="0" algn="ctr" rtl="0">
                        <a:spcBef>
                          <a:spcPts val="0"/>
                        </a:spcBef>
                        <a:spcAft>
                          <a:spcPts val="0"/>
                        </a:spcAft>
                        <a:buNone/>
                      </a:pPr>
                      <a:r>
                        <a:rPr lang="en" dirty="0"/>
                        <a:t>Roles</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Job Description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Justification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3384784296"/>
                  </a:ext>
                </a:extLst>
              </a:tr>
              <a:tr h="1311747">
                <a:tc>
                  <a:txBody>
                    <a:bodyPr/>
                    <a:lstStyle/>
                    <a:p>
                      <a:pPr marL="0" lvl="0" indent="0" algn="l" rtl="0">
                        <a:spcBef>
                          <a:spcPts val="0"/>
                        </a:spcBef>
                        <a:spcAft>
                          <a:spcPts val="0"/>
                        </a:spcAft>
                        <a:buNone/>
                      </a:pPr>
                      <a:r>
                        <a:rPr lang="en" dirty="0"/>
                        <a:t>Project Manager</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457200" lvl="0" indent="-317500" algn="l" rtl="0">
                        <a:spcBef>
                          <a:spcPts val="0"/>
                        </a:spcBef>
                        <a:spcAft>
                          <a:spcPts val="0"/>
                        </a:spcAft>
                        <a:buSzPts val="1400"/>
                        <a:buChar char="●"/>
                      </a:pPr>
                      <a:r>
                        <a:rPr lang="en" dirty="0"/>
                        <a:t>responsible for overall project planning, scheduling, and coordination, ensuring that the project is completed within scope, budget, and timeline.</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865833102"/>
                  </a:ext>
                </a:extLst>
              </a:tr>
              <a:tr h="880595">
                <a:tc>
                  <a:txBody>
                    <a:bodyPr/>
                    <a:lstStyle/>
                    <a:p>
                      <a:pPr marL="0" lvl="0" indent="0" algn="l" rtl="0">
                        <a:spcBef>
                          <a:spcPts val="0"/>
                        </a:spcBef>
                        <a:spcAft>
                          <a:spcPts val="0"/>
                        </a:spcAft>
                        <a:buNone/>
                      </a:pPr>
                      <a:r>
                        <a:rPr lang="en"/>
                        <a:t>Resource Investigator</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457200" lvl="0" indent="-317500" algn="l" rtl="0">
                        <a:spcBef>
                          <a:spcPts val="0"/>
                        </a:spcBef>
                        <a:spcAft>
                          <a:spcPts val="0"/>
                        </a:spcAft>
                        <a:buSzPts val="1400"/>
                        <a:buChar char="●"/>
                      </a:pP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2041928306"/>
                  </a:ext>
                </a:extLst>
              </a:tr>
              <a:tr h="1311747">
                <a:tc>
                  <a:txBody>
                    <a:bodyPr/>
                    <a:lstStyle/>
                    <a:p>
                      <a:pPr marL="0" lvl="0" indent="0" algn="l" rtl="0">
                        <a:spcBef>
                          <a:spcPts val="0"/>
                        </a:spcBef>
                        <a:spcAft>
                          <a:spcPts val="0"/>
                        </a:spcAft>
                        <a:buNone/>
                      </a:pPr>
                      <a:r>
                        <a:rPr lang="en"/>
                        <a:t>Software Developer</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457200" lvl="0" indent="-317500" algn="l" rtl="0">
                        <a:spcBef>
                          <a:spcPts val="0"/>
                        </a:spcBef>
                        <a:spcAft>
                          <a:spcPts val="0"/>
                        </a:spcAft>
                        <a:buSzPts val="1400"/>
                        <a:buChar char="●"/>
                      </a:pPr>
                      <a:r>
                        <a:rPr lang="en" dirty="0"/>
                        <a:t>responsible for writing the code and developing the software that will enable the Bluetooth audio camera system to work effectively.</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3131230004"/>
                  </a:ext>
                </a:extLst>
              </a:tr>
            </a:tbl>
          </a:graphicData>
        </a:graphic>
      </p:graphicFrame>
    </p:spTree>
    <p:extLst>
      <p:ext uri="{BB962C8B-B14F-4D97-AF65-F5344CB8AC3E}">
        <p14:creationId xmlns:p14="http://schemas.microsoft.com/office/powerpoint/2010/main" val="2528058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5769FAA-1F35-D1A7-D712-E364B27F66E6}"/>
              </a:ext>
            </a:extLst>
          </p:cNvPr>
          <p:cNvGraphicFramePr>
            <a:graphicFrameLocks noGrp="1"/>
          </p:cNvGraphicFramePr>
          <p:nvPr>
            <p:extLst>
              <p:ext uri="{D42A27DB-BD31-4B8C-83A1-F6EECF244321}">
                <p14:modId xmlns:p14="http://schemas.microsoft.com/office/powerpoint/2010/main" val="221558398"/>
              </p:ext>
            </p:extLst>
          </p:nvPr>
        </p:nvGraphicFramePr>
        <p:xfrm>
          <a:off x="636335" y="434187"/>
          <a:ext cx="8210299" cy="4210133"/>
        </p:xfrm>
        <a:graphic>
          <a:graphicData uri="http://schemas.openxmlformats.org/drawingml/2006/table">
            <a:tbl>
              <a:tblPr>
                <a:noFill/>
              </a:tblPr>
              <a:tblGrid>
                <a:gridCol w="2236079">
                  <a:extLst>
                    <a:ext uri="{9D8B030D-6E8A-4147-A177-3AD203B41FA5}">
                      <a16:colId xmlns:a16="http://schemas.microsoft.com/office/drawing/2014/main" val="3296775912"/>
                    </a:ext>
                  </a:extLst>
                </a:gridCol>
                <a:gridCol w="3237454">
                  <a:extLst>
                    <a:ext uri="{9D8B030D-6E8A-4147-A177-3AD203B41FA5}">
                      <a16:colId xmlns:a16="http://schemas.microsoft.com/office/drawing/2014/main" val="2035623718"/>
                    </a:ext>
                  </a:extLst>
                </a:gridCol>
                <a:gridCol w="2736766">
                  <a:extLst>
                    <a:ext uri="{9D8B030D-6E8A-4147-A177-3AD203B41FA5}">
                      <a16:colId xmlns:a16="http://schemas.microsoft.com/office/drawing/2014/main" val="2426923224"/>
                    </a:ext>
                  </a:extLst>
                </a:gridCol>
              </a:tblGrid>
              <a:tr h="385551">
                <a:tc>
                  <a:txBody>
                    <a:bodyPr/>
                    <a:lstStyle/>
                    <a:p>
                      <a:pPr marL="0" lvl="0" indent="0" algn="ctr" rtl="0">
                        <a:spcBef>
                          <a:spcPts val="0"/>
                        </a:spcBef>
                        <a:spcAft>
                          <a:spcPts val="0"/>
                        </a:spcAft>
                        <a:buNone/>
                      </a:pPr>
                      <a:r>
                        <a:rPr lang="en" dirty="0"/>
                        <a:t>Roles</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Job Desciption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Justification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3959811163"/>
                  </a:ext>
                </a:extLst>
              </a:tr>
              <a:tr h="1423652">
                <a:tc>
                  <a:txBody>
                    <a:bodyPr/>
                    <a:lstStyle/>
                    <a:p>
                      <a:pPr marL="0" lvl="0" indent="0" algn="l" rtl="0">
                        <a:spcBef>
                          <a:spcPts val="0"/>
                        </a:spcBef>
                        <a:spcAft>
                          <a:spcPts val="0"/>
                        </a:spcAft>
                        <a:buNone/>
                      </a:pPr>
                      <a:r>
                        <a:rPr lang="en" dirty="0"/>
                        <a:t>Hardware Developer</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457200" lvl="0" indent="-317500" algn="l" rtl="0">
                        <a:spcBef>
                          <a:spcPts val="0"/>
                        </a:spcBef>
                        <a:spcAft>
                          <a:spcPts val="0"/>
                        </a:spcAft>
                        <a:buSzPts val="1400"/>
                        <a:buChar char="●"/>
                      </a:pPr>
                      <a:r>
                        <a:rPr lang="en" dirty="0"/>
                        <a:t>responsible for designing, building, and testing the physical components of the Bluetooth audio camera system, including the camera and Bluetooth module.</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2205802193"/>
                  </a:ext>
                </a:extLst>
              </a:tr>
              <a:tr h="446413">
                <a:tc>
                  <a:txBody>
                    <a:bodyPr/>
                    <a:lstStyle/>
                    <a:p>
                      <a:pPr marL="0" lvl="0" indent="0" algn="l" rtl="0">
                        <a:spcBef>
                          <a:spcPts val="0"/>
                        </a:spcBef>
                        <a:spcAft>
                          <a:spcPts val="0"/>
                        </a:spcAft>
                        <a:buNone/>
                      </a:pPr>
                      <a:r>
                        <a:rPr lang="en"/>
                        <a:t>Health and Safety Lead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733744775"/>
                  </a:ext>
                </a:extLst>
              </a:tr>
              <a:tr h="1904500">
                <a:tc>
                  <a:txBody>
                    <a:bodyPr/>
                    <a:lstStyle/>
                    <a:p>
                      <a:pPr marL="0" lvl="0" indent="0" algn="l" rtl="0">
                        <a:spcBef>
                          <a:spcPts val="0"/>
                        </a:spcBef>
                        <a:spcAft>
                          <a:spcPts val="0"/>
                        </a:spcAft>
                        <a:buNone/>
                      </a:pPr>
                      <a:r>
                        <a:rPr lang="en"/>
                        <a:t>Research Analyst</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457200" lvl="0" indent="-317500" algn="l" rtl="0">
                        <a:spcBef>
                          <a:spcPts val="0"/>
                        </a:spcBef>
                        <a:spcAft>
                          <a:spcPts val="0"/>
                        </a:spcAft>
                        <a:buSzPts val="1400"/>
                        <a:buChar char="●"/>
                      </a:pPr>
                      <a:r>
                        <a:rPr lang="en" dirty="0"/>
                        <a:t>responsible for conducting research on the needs and preferences of blind people when it comes to assistive technologies like the Bluetooth audio camera system, as well as analyzing the data collected during user testing.</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4247425873"/>
                  </a:ext>
                </a:extLst>
              </a:tr>
            </a:tbl>
          </a:graphicData>
        </a:graphic>
      </p:graphicFrame>
    </p:spTree>
    <p:extLst>
      <p:ext uri="{BB962C8B-B14F-4D97-AF65-F5344CB8AC3E}">
        <p14:creationId xmlns:p14="http://schemas.microsoft.com/office/powerpoint/2010/main" val="39299386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95"/>
        <p:cNvGrpSpPr/>
        <p:nvPr/>
      </p:nvGrpSpPr>
      <p:grpSpPr>
        <a:xfrm>
          <a:off x="0" y="0"/>
          <a:ext cx="0" cy="0"/>
          <a:chOff x="0" y="0"/>
          <a:chExt cx="0" cy="0"/>
        </a:xfrm>
      </p:grpSpPr>
      <p:pic>
        <p:nvPicPr>
          <p:cNvPr id="2496" name="Google Shape;2496;p53"/>
          <p:cNvPicPr preferRelativeResize="0">
            <a:picLocks noGrp="1"/>
          </p:cNvPicPr>
          <p:nvPr>
            <p:ph type="pic" idx="3"/>
          </p:nvPr>
        </p:nvPicPr>
        <p:blipFill rotWithShape="1">
          <a:blip r:embed="rId3">
            <a:alphaModFix/>
          </a:blip>
          <a:srcRect l="8380" r="45851"/>
          <a:stretch/>
        </p:blipFill>
        <p:spPr>
          <a:xfrm>
            <a:off x="1133538" y="986850"/>
            <a:ext cx="2579101" cy="3169800"/>
          </a:xfrm>
          <a:prstGeom prst="rect">
            <a:avLst/>
          </a:prstGeom>
        </p:spPr>
      </p:pic>
      <p:sp>
        <p:nvSpPr>
          <p:cNvPr id="2497" name="Google Shape;2497;p53"/>
          <p:cNvSpPr txBox="1">
            <a:spLocks noGrp="1"/>
          </p:cNvSpPr>
          <p:nvPr>
            <p:ph type="title"/>
          </p:nvPr>
        </p:nvSpPr>
        <p:spPr>
          <a:xfrm>
            <a:off x="4493700" y="2170771"/>
            <a:ext cx="3930225" cy="132384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4800" dirty="0"/>
              <a:t>Project </a:t>
            </a:r>
            <a:r>
              <a:rPr lang="en-US" altLang="zh-CN" dirty="0"/>
              <a:t>S</a:t>
            </a:r>
            <a:r>
              <a:rPr lang="en-US" altLang="zh-CN" sz="4800" dirty="0"/>
              <a:t>chedule</a:t>
            </a:r>
            <a:endParaRPr dirty="0"/>
          </a:p>
        </p:txBody>
      </p:sp>
      <p:sp>
        <p:nvSpPr>
          <p:cNvPr id="2498" name="Google Shape;2498;p53"/>
          <p:cNvSpPr txBox="1">
            <a:spLocks noGrp="1"/>
          </p:cNvSpPr>
          <p:nvPr>
            <p:ph type="title" idx="2"/>
          </p:nvPr>
        </p:nvSpPr>
        <p:spPr>
          <a:xfrm>
            <a:off x="5928113" y="1387550"/>
            <a:ext cx="1061400" cy="7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Tree>
    <p:extLst>
      <p:ext uri="{BB962C8B-B14F-4D97-AF65-F5344CB8AC3E}">
        <p14:creationId xmlns:p14="http://schemas.microsoft.com/office/powerpoint/2010/main" val="2093723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pic>
        <p:nvPicPr>
          <p:cNvPr id="2" name="Picture 1">
            <a:extLst>
              <a:ext uri="{FF2B5EF4-FFF2-40B4-BE49-F238E27FC236}">
                <a16:creationId xmlns:a16="http://schemas.microsoft.com/office/drawing/2014/main" id="{46CD8D00-8F11-D0EE-C86F-78513C204E58}"/>
              </a:ext>
            </a:extLst>
          </p:cNvPr>
          <p:cNvPicPr>
            <a:picLocks noChangeAspect="1"/>
          </p:cNvPicPr>
          <p:nvPr/>
        </p:nvPicPr>
        <p:blipFill>
          <a:blip r:embed="rId3"/>
          <a:stretch>
            <a:fillRect/>
          </a:stretch>
        </p:blipFill>
        <p:spPr>
          <a:xfrm>
            <a:off x="286140" y="477576"/>
            <a:ext cx="8571719" cy="3718882"/>
          </a:xfrm>
          <a:prstGeom prst="rect">
            <a:avLst/>
          </a:prstGeom>
        </p:spPr>
      </p:pic>
    </p:spTree>
    <p:extLst>
      <p:ext uri="{BB962C8B-B14F-4D97-AF65-F5344CB8AC3E}">
        <p14:creationId xmlns:p14="http://schemas.microsoft.com/office/powerpoint/2010/main" val="24382602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E4C8138-C191-8C21-715B-4A529852C07E}"/>
              </a:ext>
            </a:extLst>
          </p:cNvPr>
          <p:cNvSpPr>
            <a:spLocks noGrp="1"/>
          </p:cNvSpPr>
          <p:nvPr>
            <p:ph type="title"/>
          </p:nvPr>
        </p:nvSpPr>
        <p:spPr/>
        <p:txBody>
          <a:bodyPr/>
          <a:lstStyle/>
          <a:p>
            <a:r>
              <a:rPr lang="en-GB" dirty="0"/>
              <a:t>Network diagram</a:t>
            </a:r>
          </a:p>
        </p:txBody>
      </p:sp>
      <p:pic>
        <p:nvPicPr>
          <p:cNvPr id="1032" name="Picture 8">
            <a:extLst>
              <a:ext uri="{FF2B5EF4-FFF2-40B4-BE49-F238E27FC236}">
                <a16:creationId xmlns:a16="http://schemas.microsoft.com/office/drawing/2014/main" id="{181938C4-FD49-146F-06F0-3033D15AA6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109" y="1109040"/>
            <a:ext cx="9926218" cy="3721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53947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E4C8138-C191-8C21-715B-4A529852C07E}"/>
              </a:ext>
            </a:extLst>
          </p:cNvPr>
          <p:cNvSpPr>
            <a:spLocks noGrp="1"/>
          </p:cNvSpPr>
          <p:nvPr>
            <p:ph type="title"/>
          </p:nvPr>
        </p:nvSpPr>
        <p:spPr/>
        <p:txBody>
          <a:bodyPr/>
          <a:lstStyle/>
          <a:p>
            <a:r>
              <a:rPr lang="en-GB" dirty="0"/>
              <a:t>Gantt chart for workflow</a:t>
            </a:r>
          </a:p>
        </p:txBody>
      </p:sp>
    </p:spTree>
    <p:extLst>
      <p:ext uri="{BB962C8B-B14F-4D97-AF65-F5344CB8AC3E}">
        <p14:creationId xmlns:p14="http://schemas.microsoft.com/office/powerpoint/2010/main" val="896817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E4C8138-C191-8C21-715B-4A529852C07E}"/>
              </a:ext>
            </a:extLst>
          </p:cNvPr>
          <p:cNvSpPr>
            <a:spLocks noGrp="1"/>
          </p:cNvSpPr>
          <p:nvPr>
            <p:ph type="title"/>
          </p:nvPr>
        </p:nvSpPr>
        <p:spPr/>
        <p:txBody>
          <a:bodyPr/>
          <a:lstStyle/>
          <a:p>
            <a:r>
              <a:rPr lang="en-GB" dirty="0"/>
              <a:t>Resource Chart</a:t>
            </a:r>
          </a:p>
        </p:txBody>
      </p:sp>
    </p:spTree>
    <p:extLst>
      <p:ext uri="{BB962C8B-B14F-4D97-AF65-F5344CB8AC3E}">
        <p14:creationId xmlns:p14="http://schemas.microsoft.com/office/powerpoint/2010/main" val="24652521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83"/>
        <p:cNvGrpSpPr/>
        <p:nvPr/>
      </p:nvGrpSpPr>
      <p:grpSpPr>
        <a:xfrm>
          <a:off x="0" y="0"/>
          <a:ext cx="0" cy="0"/>
          <a:chOff x="0" y="0"/>
          <a:chExt cx="0" cy="0"/>
        </a:xfrm>
      </p:grpSpPr>
      <p:sp>
        <p:nvSpPr>
          <p:cNvPr id="2284" name="Google Shape;2284;p40"/>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Contents of</a:t>
            </a:r>
            <a:r>
              <a:rPr lang="en">
                <a:solidFill>
                  <a:schemeClr val="dk1"/>
                </a:solidFill>
              </a:rPr>
              <a:t> this template</a:t>
            </a:r>
            <a:endParaRPr>
              <a:solidFill>
                <a:schemeClr val="dk1"/>
              </a:solidFill>
            </a:endParaRPr>
          </a:p>
        </p:txBody>
      </p:sp>
      <p:graphicFrame>
        <p:nvGraphicFramePr>
          <p:cNvPr id="2285" name="Google Shape;2285;p40"/>
          <p:cNvGraphicFramePr/>
          <p:nvPr/>
        </p:nvGraphicFramePr>
        <p:xfrm>
          <a:off x="720000" y="1761738"/>
          <a:ext cx="7704000" cy="2103000"/>
        </p:xfrm>
        <a:graphic>
          <a:graphicData uri="http://schemas.openxmlformats.org/drawingml/2006/table">
            <a:tbl>
              <a:tblPr>
                <a:noFill/>
                <a:tableStyleId>{35C1AAEA-DD99-404A-92F1-077A0D7CBE4A}</a:tableStyleId>
              </a:tblPr>
              <a:tblGrid>
                <a:gridCol w="2619875">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350500">
                <a:tc>
                  <a:txBody>
                    <a:bodyPr/>
                    <a:lstStyle/>
                    <a:p>
                      <a:pPr marL="0" lvl="0" indent="0" algn="l" rtl="0">
                        <a:spcBef>
                          <a:spcPts val="0"/>
                        </a:spcBef>
                        <a:spcAft>
                          <a:spcPts val="0"/>
                        </a:spcAft>
                        <a:buNone/>
                      </a:pPr>
                      <a:r>
                        <a:rPr lang="en" sz="1100" b="1">
                          <a:solidFill>
                            <a:schemeClr val="lt1"/>
                          </a:solidFill>
                          <a:uFill>
                            <a:noFill/>
                          </a:uFill>
                          <a:latin typeface="Poppins"/>
                          <a:ea typeface="Poppins"/>
                          <a:cs typeface="Poppins"/>
                          <a:sym typeface="Poppins"/>
                          <a:hlinkClick r:id="rId3" action="ppaction://hlinksldjump">
                            <a:extLst>
                              <a:ext uri="{A12FA001-AC4F-418D-AE19-62706E023703}">
                                <ahyp:hlinkClr xmlns:ahyp="http://schemas.microsoft.com/office/drawing/2018/hyperlinkcolor" val="tx"/>
                              </a:ext>
                            </a:extLst>
                          </a:hlinkClick>
                        </a:rPr>
                        <a:t>Fonts</a:t>
                      </a:r>
                      <a:endParaRPr sz="1100" b="1">
                        <a:solidFill>
                          <a:schemeClr val="lt1"/>
                        </a:solidFill>
                        <a:latin typeface="Poppins"/>
                        <a:ea typeface="Poppins"/>
                        <a:cs typeface="Poppins"/>
                        <a:sym typeface="Poppi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l" rtl="0">
                        <a:spcBef>
                          <a:spcPts val="0"/>
                        </a:spcBef>
                        <a:spcAft>
                          <a:spcPts val="1600"/>
                        </a:spcAft>
                        <a:buNone/>
                      </a:pPr>
                      <a:r>
                        <a:rPr lang="en" sz="1000">
                          <a:solidFill>
                            <a:schemeClr val="dk1"/>
                          </a:solidFill>
                          <a:latin typeface="Hind"/>
                          <a:ea typeface="Hind"/>
                          <a:cs typeface="Hind"/>
                          <a:sym typeface="Hind"/>
                        </a:rPr>
                        <a:t>To view this template correctly in PowerPoint, download and install the fonts we used</a:t>
                      </a:r>
                      <a:endParaRPr sz="1000">
                        <a:solidFill>
                          <a:schemeClr val="dk1"/>
                        </a:solidFill>
                        <a:latin typeface="Hind"/>
                        <a:ea typeface="Hind"/>
                        <a:cs typeface="Hind"/>
                        <a:sym typeface="Hind"/>
                      </a:endParaRPr>
                    </a:p>
                  </a:txBody>
                  <a:tcPr marL="91425" marR="91425" marT="91425" marB="91425">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350500">
                <a:tc>
                  <a:txBody>
                    <a:bodyPr/>
                    <a:lstStyle/>
                    <a:p>
                      <a:pPr marL="0" lvl="0" indent="0" algn="l" rtl="0">
                        <a:spcBef>
                          <a:spcPts val="0"/>
                        </a:spcBef>
                        <a:spcAft>
                          <a:spcPts val="0"/>
                        </a:spcAft>
                        <a:buNone/>
                      </a:pPr>
                      <a:r>
                        <a:rPr lang="en" sz="1100" b="1">
                          <a:solidFill>
                            <a:schemeClr val="lt1"/>
                          </a:solidFill>
                          <a:uFill>
                            <a:noFill/>
                          </a:uFill>
                          <a:latin typeface="Poppins"/>
                          <a:ea typeface="Poppins"/>
                          <a:cs typeface="Poppins"/>
                          <a:sym typeface="Poppins"/>
                          <a:hlinkClick r:id="rId4" action="ppaction://hlinksldjump">
                            <a:extLst>
                              <a:ext uri="{A12FA001-AC4F-418D-AE19-62706E023703}">
                                <ahyp:hlinkClr xmlns:ahyp="http://schemas.microsoft.com/office/drawing/2018/hyperlinkcolor" val="tx"/>
                              </a:ext>
                            </a:extLst>
                          </a:hlinkClick>
                        </a:rPr>
                        <a:t>Used and</a:t>
                      </a:r>
                      <a:r>
                        <a:rPr lang="en" sz="1100" b="1">
                          <a:solidFill>
                            <a:schemeClr val="lt1"/>
                          </a:solidFill>
                          <a:latin typeface="Poppins"/>
                          <a:ea typeface="Poppins"/>
                          <a:cs typeface="Poppins"/>
                          <a:sym typeface="Poppins"/>
                        </a:rPr>
                        <a:t> </a:t>
                      </a:r>
                      <a:r>
                        <a:rPr lang="en" sz="1100" b="1">
                          <a:solidFill>
                            <a:schemeClr val="lt1"/>
                          </a:solidFill>
                          <a:uFill>
                            <a:noFill/>
                          </a:uFill>
                          <a:latin typeface="Poppins"/>
                          <a:ea typeface="Poppins"/>
                          <a:cs typeface="Poppins"/>
                          <a:sym typeface="Poppins"/>
                          <a:hlinkClick r:id="rId5" action="ppaction://hlinksldjump">
                            <a:extLst>
                              <a:ext uri="{A12FA001-AC4F-418D-AE19-62706E023703}">
                                <ahyp:hlinkClr xmlns:ahyp="http://schemas.microsoft.com/office/drawing/2018/hyperlinkcolor" val="tx"/>
                              </a:ext>
                            </a:extLst>
                          </a:hlinkClick>
                        </a:rPr>
                        <a:t>alternative resources</a:t>
                      </a:r>
                      <a:endParaRPr sz="1100" b="1">
                        <a:solidFill>
                          <a:schemeClr val="lt1"/>
                        </a:solidFill>
                        <a:latin typeface="Poppins"/>
                        <a:ea typeface="Poppins"/>
                        <a:cs typeface="Poppins"/>
                        <a:sym typeface="Poppi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marR="0" lvl="0" indent="0" algn="l" rtl="0">
                        <a:lnSpc>
                          <a:spcPct val="100000"/>
                        </a:lnSpc>
                        <a:spcBef>
                          <a:spcPts val="0"/>
                        </a:spcBef>
                        <a:spcAft>
                          <a:spcPts val="1600"/>
                        </a:spcAft>
                        <a:buNone/>
                      </a:pPr>
                      <a:r>
                        <a:rPr lang="en" sz="1000">
                          <a:solidFill>
                            <a:schemeClr val="dk1"/>
                          </a:solidFill>
                          <a:latin typeface="Hind"/>
                          <a:ea typeface="Hind"/>
                          <a:cs typeface="Hind"/>
                          <a:sym typeface="Hind"/>
                        </a:rPr>
                        <a:t>An assortment of graphic resources that are suitable for use in this presentation</a:t>
                      </a:r>
                      <a:endParaRPr sz="1000">
                        <a:solidFill>
                          <a:schemeClr val="dk1"/>
                        </a:solidFill>
                        <a:latin typeface="Hind"/>
                        <a:ea typeface="Hind"/>
                        <a:cs typeface="Hind"/>
                        <a:sym typeface="Hind"/>
                      </a:endParaRPr>
                    </a:p>
                  </a:txBody>
                  <a:tcPr marL="91425" marR="91425" marT="91425" marB="91425">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350500">
                <a:tc>
                  <a:txBody>
                    <a:bodyPr/>
                    <a:lstStyle/>
                    <a:p>
                      <a:pPr marL="0" lvl="0" indent="0" algn="l" rtl="0">
                        <a:spcBef>
                          <a:spcPts val="0"/>
                        </a:spcBef>
                        <a:spcAft>
                          <a:spcPts val="0"/>
                        </a:spcAft>
                        <a:buNone/>
                      </a:pPr>
                      <a:r>
                        <a:rPr lang="en" sz="1100" b="1">
                          <a:solidFill>
                            <a:schemeClr val="lt1"/>
                          </a:solidFill>
                          <a:uFill>
                            <a:noFill/>
                          </a:uFill>
                          <a:latin typeface="Poppins"/>
                          <a:ea typeface="Poppins"/>
                          <a:cs typeface="Poppins"/>
                          <a:sym typeface="Poppins"/>
                          <a:hlinkClick r:id="rId6" action="ppaction://hlinksldjump">
                            <a:extLst>
                              <a:ext uri="{A12FA001-AC4F-418D-AE19-62706E023703}">
                                <ahyp:hlinkClr xmlns:ahyp="http://schemas.microsoft.com/office/drawing/2018/hyperlinkcolor" val="tx"/>
                              </a:ext>
                            </a:extLst>
                          </a:hlinkClick>
                        </a:rPr>
                        <a:t>Thanks slide</a:t>
                      </a:r>
                      <a:endParaRPr sz="1100" b="1">
                        <a:solidFill>
                          <a:schemeClr val="lt1"/>
                        </a:solidFill>
                        <a:latin typeface="Poppins"/>
                        <a:ea typeface="Poppins"/>
                        <a:cs typeface="Poppins"/>
                        <a:sym typeface="Poppi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l" rtl="0">
                        <a:spcBef>
                          <a:spcPts val="0"/>
                        </a:spcBef>
                        <a:spcAft>
                          <a:spcPts val="1600"/>
                        </a:spcAft>
                        <a:buNone/>
                      </a:pPr>
                      <a:r>
                        <a:rPr lang="en" sz="1000">
                          <a:solidFill>
                            <a:schemeClr val="dk1"/>
                          </a:solidFill>
                          <a:latin typeface="Hind"/>
                          <a:ea typeface="Hind"/>
                          <a:cs typeface="Hind"/>
                          <a:sym typeface="Hind"/>
                        </a:rPr>
                        <a:t>You must keep it so that proper credits for our design are given</a:t>
                      </a:r>
                      <a:endParaRPr sz="1000">
                        <a:solidFill>
                          <a:schemeClr val="dk1"/>
                        </a:solidFill>
                        <a:latin typeface="Hind"/>
                        <a:ea typeface="Hind"/>
                        <a:cs typeface="Hind"/>
                        <a:sym typeface="Hind"/>
                      </a:endParaRPr>
                    </a:p>
                  </a:txBody>
                  <a:tcPr marL="91425" marR="91425" marT="91425" marB="91425">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350500">
                <a:tc>
                  <a:txBody>
                    <a:bodyPr/>
                    <a:lstStyle/>
                    <a:p>
                      <a:pPr marL="0" lvl="0" indent="0" algn="l" rtl="0">
                        <a:spcBef>
                          <a:spcPts val="0"/>
                        </a:spcBef>
                        <a:spcAft>
                          <a:spcPts val="0"/>
                        </a:spcAft>
                        <a:buNone/>
                      </a:pPr>
                      <a:r>
                        <a:rPr lang="en" sz="1100" b="1">
                          <a:solidFill>
                            <a:schemeClr val="lt1"/>
                          </a:solidFill>
                          <a:uFill>
                            <a:noFill/>
                          </a:uFill>
                          <a:latin typeface="Poppins"/>
                          <a:ea typeface="Poppins"/>
                          <a:cs typeface="Poppins"/>
                          <a:sym typeface="Poppins"/>
                          <a:hlinkClick r:id="rId3" action="ppaction://hlinksldjump">
                            <a:extLst>
                              <a:ext uri="{A12FA001-AC4F-418D-AE19-62706E023703}">
                                <ahyp:hlinkClr xmlns:ahyp="http://schemas.microsoft.com/office/drawing/2018/hyperlinkcolor" val="tx"/>
                              </a:ext>
                            </a:extLst>
                          </a:hlinkClick>
                        </a:rPr>
                        <a:t>Colors</a:t>
                      </a:r>
                      <a:endParaRPr sz="1100" b="1">
                        <a:solidFill>
                          <a:schemeClr val="lt1"/>
                        </a:solidFill>
                        <a:latin typeface="Poppins"/>
                        <a:ea typeface="Poppins"/>
                        <a:cs typeface="Poppins"/>
                        <a:sym typeface="Poppi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l" rtl="0">
                        <a:spcBef>
                          <a:spcPts val="0"/>
                        </a:spcBef>
                        <a:spcAft>
                          <a:spcPts val="1600"/>
                        </a:spcAft>
                        <a:buNone/>
                      </a:pPr>
                      <a:r>
                        <a:rPr lang="en" sz="1000">
                          <a:solidFill>
                            <a:schemeClr val="dk1"/>
                          </a:solidFill>
                          <a:latin typeface="Hind"/>
                          <a:ea typeface="Hind"/>
                          <a:cs typeface="Hind"/>
                          <a:sym typeface="Hind"/>
                        </a:rPr>
                        <a:t>All the colors used in this presentation</a:t>
                      </a:r>
                      <a:endParaRPr sz="1000">
                        <a:solidFill>
                          <a:schemeClr val="dk1"/>
                        </a:solidFill>
                        <a:latin typeface="Hind"/>
                        <a:ea typeface="Hind"/>
                        <a:cs typeface="Hind"/>
                        <a:sym typeface="Hind"/>
                      </a:endParaRPr>
                    </a:p>
                  </a:txBody>
                  <a:tcPr marL="91425" marR="91425" marT="91425" marB="91425">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50500">
                <a:tc>
                  <a:txBody>
                    <a:bodyPr/>
                    <a:lstStyle/>
                    <a:p>
                      <a:pPr marL="0" lvl="0" indent="0" algn="l" rtl="0">
                        <a:spcBef>
                          <a:spcPts val="0"/>
                        </a:spcBef>
                        <a:spcAft>
                          <a:spcPts val="0"/>
                        </a:spcAft>
                        <a:buNone/>
                      </a:pPr>
                      <a:r>
                        <a:rPr lang="en" sz="1100" b="1">
                          <a:solidFill>
                            <a:schemeClr val="lt1"/>
                          </a:solidFill>
                          <a:uFill>
                            <a:noFill/>
                          </a:uFill>
                          <a:latin typeface="Poppins"/>
                          <a:ea typeface="Poppins"/>
                          <a:cs typeface="Poppins"/>
                          <a:sym typeface="Poppins"/>
                          <a:hlinkClick r:id="rId7" action="ppaction://hlinksldjump">
                            <a:extLst>
                              <a:ext uri="{A12FA001-AC4F-418D-AE19-62706E023703}">
                                <ahyp:hlinkClr xmlns:ahyp="http://schemas.microsoft.com/office/drawing/2018/hyperlinkcolor" val="tx"/>
                              </a:ext>
                            </a:extLst>
                          </a:hlinkClick>
                        </a:rPr>
                        <a:t>Icons and</a:t>
                      </a:r>
                      <a:r>
                        <a:rPr lang="en" sz="1100" b="1">
                          <a:solidFill>
                            <a:schemeClr val="lt1"/>
                          </a:solidFill>
                          <a:latin typeface="Poppins"/>
                          <a:ea typeface="Poppins"/>
                          <a:cs typeface="Poppins"/>
                          <a:sym typeface="Poppins"/>
                        </a:rPr>
                        <a:t> </a:t>
                      </a:r>
                      <a:r>
                        <a:rPr lang="en" sz="1100" b="1">
                          <a:solidFill>
                            <a:schemeClr val="lt1"/>
                          </a:solidFill>
                          <a:uFill>
                            <a:noFill/>
                          </a:uFill>
                          <a:latin typeface="Poppins"/>
                          <a:ea typeface="Poppins"/>
                          <a:cs typeface="Poppins"/>
                          <a:sym typeface="Poppins"/>
                          <a:hlinkClick r:id="rId8" action="ppaction://hlinksldjump">
                            <a:extLst>
                              <a:ext uri="{A12FA001-AC4F-418D-AE19-62706E023703}">
                                <ahyp:hlinkClr xmlns:ahyp="http://schemas.microsoft.com/office/drawing/2018/hyperlinkcolor" val="tx"/>
                              </a:ext>
                            </a:extLst>
                          </a:hlinkClick>
                        </a:rPr>
                        <a:t>infographic resources</a:t>
                      </a:r>
                      <a:endParaRPr sz="1100" b="1">
                        <a:solidFill>
                          <a:schemeClr val="lt1"/>
                        </a:solidFill>
                        <a:latin typeface="Poppins"/>
                        <a:ea typeface="Poppins"/>
                        <a:cs typeface="Poppins"/>
                        <a:sym typeface="Poppi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l" rtl="0">
                        <a:spcBef>
                          <a:spcPts val="0"/>
                        </a:spcBef>
                        <a:spcAft>
                          <a:spcPts val="0"/>
                        </a:spcAft>
                        <a:buNone/>
                      </a:pPr>
                      <a:r>
                        <a:rPr lang="en" sz="1000">
                          <a:solidFill>
                            <a:schemeClr val="dk1"/>
                          </a:solidFill>
                          <a:latin typeface="Hind"/>
                          <a:ea typeface="Hind"/>
                          <a:cs typeface="Hind"/>
                          <a:sym typeface="Hind"/>
                        </a:rPr>
                        <a:t>These can be used in the template, and their size and color can be edited</a:t>
                      </a:r>
                      <a:endParaRPr sz="1000">
                        <a:solidFill>
                          <a:schemeClr val="dk1"/>
                        </a:solidFill>
                        <a:latin typeface="Hind"/>
                        <a:ea typeface="Hind"/>
                        <a:cs typeface="Hind"/>
                        <a:sym typeface="Hind"/>
                      </a:endParaRPr>
                    </a:p>
                  </a:txBody>
                  <a:tcPr marL="91425" marR="91425" marT="91425" marB="91425">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350500">
                <a:tc>
                  <a:txBody>
                    <a:bodyPr/>
                    <a:lstStyle/>
                    <a:p>
                      <a:pPr marL="0" lvl="0" indent="0" algn="l" rtl="0">
                        <a:spcBef>
                          <a:spcPts val="0"/>
                        </a:spcBef>
                        <a:spcAft>
                          <a:spcPts val="0"/>
                        </a:spcAft>
                        <a:buNone/>
                      </a:pPr>
                      <a:r>
                        <a:rPr lang="en" sz="1100" b="1">
                          <a:solidFill>
                            <a:schemeClr val="lt1"/>
                          </a:solidFill>
                          <a:latin typeface="Poppins"/>
                          <a:ea typeface="Poppins"/>
                          <a:cs typeface="Poppins"/>
                          <a:sym typeface="Poppins"/>
                        </a:rPr>
                        <a:t>Editable presentation theme </a:t>
                      </a:r>
                      <a:endParaRPr sz="1100" b="1">
                        <a:solidFill>
                          <a:schemeClr val="lt1"/>
                        </a:solidFill>
                        <a:latin typeface="Poppins"/>
                        <a:ea typeface="Poppins"/>
                        <a:cs typeface="Poppins"/>
                        <a:sym typeface="Poppi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l" rtl="0">
                        <a:spcBef>
                          <a:spcPts val="0"/>
                        </a:spcBef>
                        <a:spcAft>
                          <a:spcPts val="1600"/>
                        </a:spcAft>
                        <a:buNone/>
                      </a:pPr>
                      <a:r>
                        <a:rPr lang="en" sz="1000">
                          <a:solidFill>
                            <a:schemeClr val="dk1"/>
                          </a:solidFill>
                          <a:latin typeface="Hind"/>
                          <a:ea typeface="Hind"/>
                          <a:cs typeface="Hind"/>
                          <a:sym typeface="Hind"/>
                        </a:rPr>
                        <a:t>You can edit the master slides easily. For more info, click </a:t>
                      </a:r>
                      <a:r>
                        <a:rPr lang="en" sz="1100" b="1">
                          <a:solidFill>
                            <a:schemeClr val="dk1"/>
                          </a:solidFill>
                          <a:uFill>
                            <a:noFill/>
                          </a:uFill>
                          <a:latin typeface="Hind"/>
                          <a:ea typeface="Hind"/>
                          <a:cs typeface="Hind"/>
                          <a:sym typeface="Hind"/>
                          <a:hlinkClick r:id="rId9">
                            <a:extLst>
                              <a:ext uri="{A12FA001-AC4F-418D-AE19-62706E023703}">
                                <ahyp:hlinkClr xmlns:ahyp="http://schemas.microsoft.com/office/drawing/2018/hyperlinkcolor" val="tx"/>
                              </a:ext>
                            </a:extLst>
                          </a:hlinkClick>
                        </a:rPr>
                        <a:t>here</a:t>
                      </a:r>
                      <a:endParaRPr sz="1000">
                        <a:solidFill>
                          <a:schemeClr val="dk1"/>
                        </a:solidFill>
                        <a:latin typeface="Hind"/>
                        <a:ea typeface="Hind"/>
                        <a:cs typeface="Hind"/>
                        <a:sym typeface="Hind"/>
                      </a:endParaRPr>
                    </a:p>
                  </a:txBody>
                  <a:tcPr marL="91425" marR="91425" marT="91425" marB="91425">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bl>
          </a:graphicData>
        </a:graphic>
      </p:graphicFrame>
      <p:sp>
        <p:nvSpPr>
          <p:cNvPr id="2286" name="Google Shape;2286;p40"/>
          <p:cNvSpPr txBox="1"/>
          <p:nvPr/>
        </p:nvSpPr>
        <p:spPr>
          <a:xfrm>
            <a:off x="720000" y="1135163"/>
            <a:ext cx="7704000" cy="343500"/>
          </a:xfrm>
          <a:prstGeom prst="rect">
            <a:avLst/>
          </a:prstGeom>
          <a:noFill/>
          <a:ln>
            <a:noFill/>
          </a:ln>
        </p:spPr>
        <p:txBody>
          <a:bodyPr spcFirstLastPara="1" wrap="square" lIns="91425" tIns="91425" rIns="0" bIns="91425" anchor="t" anchorCtr="0">
            <a:noAutofit/>
          </a:bodyPr>
          <a:lstStyle/>
          <a:p>
            <a:pPr marL="0" lvl="0" indent="0" algn="l" rtl="0">
              <a:lnSpc>
                <a:spcPct val="115000"/>
              </a:lnSpc>
              <a:spcBef>
                <a:spcPts val="0"/>
              </a:spcBef>
              <a:spcAft>
                <a:spcPts val="0"/>
              </a:spcAft>
              <a:buNone/>
            </a:pPr>
            <a:r>
              <a:rPr lang="en">
                <a:solidFill>
                  <a:schemeClr val="dk1"/>
                </a:solidFill>
                <a:latin typeface="Hind"/>
                <a:ea typeface="Hind"/>
                <a:cs typeface="Hind"/>
                <a:sym typeface="Hind"/>
              </a:rPr>
              <a:t>You can delete this slide when you’re done editing the presentation</a:t>
            </a:r>
            <a:endParaRPr b="1">
              <a:solidFill>
                <a:schemeClr val="dk1"/>
              </a:solidFill>
              <a:latin typeface="Hind"/>
              <a:ea typeface="Hind"/>
              <a:cs typeface="Hind"/>
              <a:sym typeface="Hind"/>
            </a:endParaRPr>
          </a:p>
        </p:txBody>
      </p:sp>
      <p:sp>
        <p:nvSpPr>
          <p:cNvPr id="2287" name="Google Shape;2287;p40"/>
          <p:cNvSpPr txBox="1"/>
          <p:nvPr/>
        </p:nvSpPr>
        <p:spPr>
          <a:xfrm>
            <a:off x="1066475" y="4147800"/>
            <a:ext cx="32424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800" b="1">
                <a:solidFill>
                  <a:schemeClr val="dk1"/>
                </a:solidFill>
                <a:latin typeface="Hind"/>
                <a:ea typeface="Hind"/>
                <a:cs typeface="Hind"/>
                <a:sym typeface="Hind"/>
              </a:rPr>
              <a:t>For more info:</a:t>
            </a:r>
            <a:br>
              <a:rPr lang="en" sz="800" b="1">
                <a:solidFill>
                  <a:schemeClr val="dk1"/>
                </a:solidFill>
                <a:latin typeface="Hind"/>
                <a:ea typeface="Hind"/>
                <a:cs typeface="Hind"/>
                <a:sym typeface="Hind"/>
              </a:rPr>
            </a:br>
            <a:r>
              <a:rPr lang="en" sz="1000" b="1">
                <a:solidFill>
                  <a:schemeClr val="dk1"/>
                </a:solidFill>
                <a:uFill>
                  <a:noFill/>
                </a:uFill>
                <a:latin typeface="Hind"/>
                <a:ea typeface="Hind"/>
                <a:cs typeface="Hind"/>
                <a:sym typeface="Hind"/>
                <a:hlinkClick r:id="rId10">
                  <a:extLst>
                    <a:ext uri="{A12FA001-AC4F-418D-AE19-62706E023703}">
                      <ahyp:hlinkClr xmlns:ahyp="http://schemas.microsoft.com/office/drawing/2018/hyperlinkcolor" val="tx"/>
                    </a:ext>
                  </a:extLst>
                </a:hlinkClick>
              </a:rPr>
              <a:t>SLIDESGO </a:t>
            </a:r>
            <a:r>
              <a:rPr lang="en" sz="1000" b="1">
                <a:solidFill>
                  <a:schemeClr val="dk1"/>
                </a:solidFill>
                <a:latin typeface="Hind"/>
                <a:ea typeface="Hind"/>
                <a:cs typeface="Hind"/>
                <a:sym typeface="Hind"/>
              </a:rPr>
              <a:t>| </a:t>
            </a:r>
            <a:r>
              <a:rPr lang="en" sz="1000" b="1">
                <a:solidFill>
                  <a:schemeClr val="dk1"/>
                </a:solidFill>
                <a:uFill>
                  <a:noFill/>
                </a:uFill>
                <a:latin typeface="Hind"/>
                <a:ea typeface="Hind"/>
                <a:cs typeface="Hind"/>
                <a:sym typeface="Hind"/>
                <a:hlinkClick r:id="rId11">
                  <a:extLst>
                    <a:ext uri="{A12FA001-AC4F-418D-AE19-62706E023703}">
                      <ahyp:hlinkClr xmlns:ahyp="http://schemas.microsoft.com/office/drawing/2018/hyperlinkcolor" val="tx"/>
                    </a:ext>
                  </a:extLst>
                </a:hlinkClick>
              </a:rPr>
              <a:t>BLOG</a:t>
            </a:r>
            <a:r>
              <a:rPr lang="en" sz="1000" b="1">
                <a:solidFill>
                  <a:schemeClr val="dk1"/>
                </a:solidFill>
                <a:latin typeface="Hind"/>
                <a:ea typeface="Hind"/>
                <a:cs typeface="Hind"/>
                <a:sym typeface="Hind"/>
              </a:rPr>
              <a:t> | </a:t>
            </a:r>
            <a:r>
              <a:rPr lang="en" sz="1000" b="1">
                <a:solidFill>
                  <a:schemeClr val="dk1"/>
                </a:solidFill>
                <a:uFill>
                  <a:noFill/>
                </a:uFill>
                <a:latin typeface="Hind"/>
                <a:ea typeface="Hind"/>
                <a:cs typeface="Hind"/>
                <a:sym typeface="Hind"/>
                <a:hlinkClick r:id="rId12">
                  <a:extLst>
                    <a:ext uri="{A12FA001-AC4F-418D-AE19-62706E023703}">
                      <ahyp:hlinkClr xmlns:ahyp="http://schemas.microsoft.com/office/drawing/2018/hyperlinkcolor" val="tx"/>
                    </a:ext>
                  </a:extLst>
                </a:hlinkClick>
              </a:rPr>
              <a:t>FAQ</a:t>
            </a:r>
            <a:r>
              <a:rPr lang="en" sz="1000" b="1">
                <a:solidFill>
                  <a:schemeClr val="dk1"/>
                </a:solidFill>
                <a:latin typeface="Hind"/>
                <a:ea typeface="Hind"/>
                <a:cs typeface="Hind"/>
                <a:sym typeface="Hind"/>
              </a:rPr>
              <a:t>s</a:t>
            </a:r>
            <a:endParaRPr sz="1000" b="1">
              <a:solidFill>
                <a:schemeClr val="dk1"/>
              </a:solidFill>
              <a:latin typeface="Hind"/>
              <a:ea typeface="Hind"/>
              <a:cs typeface="Hind"/>
              <a:sym typeface="Hind"/>
            </a:endParaRPr>
          </a:p>
        </p:txBody>
      </p:sp>
      <p:sp>
        <p:nvSpPr>
          <p:cNvPr id="2288" name="Google Shape;2288;p40"/>
          <p:cNvSpPr txBox="1"/>
          <p:nvPr/>
        </p:nvSpPr>
        <p:spPr>
          <a:xfrm>
            <a:off x="4835259" y="4147800"/>
            <a:ext cx="32424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b="1">
                <a:solidFill>
                  <a:schemeClr val="dk1"/>
                </a:solidFill>
                <a:latin typeface="Hind"/>
                <a:ea typeface="Hind"/>
                <a:cs typeface="Hind"/>
                <a:sym typeface="Hind"/>
              </a:rPr>
              <a:t>You can visit our sister projects:</a:t>
            </a:r>
            <a:br>
              <a:rPr lang="en" sz="800" b="1">
                <a:solidFill>
                  <a:schemeClr val="dk1"/>
                </a:solidFill>
                <a:latin typeface="Hind"/>
                <a:ea typeface="Hind"/>
                <a:cs typeface="Hind"/>
                <a:sym typeface="Hind"/>
              </a:rPr>
            </a:br>
            <a:r>
              <a:rPr lang="en" sz="1000" b="1">
                <a:solidFill>
                  <a:schemeClr val="dk1"/>
                </a:solidFill>
                <a:uFill>
                  <a:noFill/>
                </a:uFill>
                <a:latin typeface="Hind"/>
                <a:ea typeface="Hind"/>
                <a:cs typeface="Hind"/>
                <a:sym typeface="Hind"/>
                <a:hlinkClick r:id="rId13">
                  <a:extLst>
                    <a:ext uri="{A12FA001-AC4F-418D-AE19-62706E023703}">
                      <ahyp:hlinkClr xmlns:ahyp="http://schemas.microsoft.com/office/drawing/2018/hyperlinkcolor" val="tx"/>
                    </a:ext>
                  </a:extLst>
                </a:hlinkClick>
              </a:rPr>
              <a:t>FREEPIK</a:t>
            </a:r>
            <a:r>
              <a:rPr lang="en" sz="1000" b="1">
                <a:solidFill>
                  <a:schemeClr val="dk1"/>
                </a:solidFill>
                <a:latin typeface="Hind"/>
                <a:ea typeface="Hind"/>
                <a:cs typeface="Hind"/>
                <a:sym typeface="Hind"/>
              </a:rPr>
              <a:t> | </a:t>
            </a:r>
            <a:r>
              <a:rPr lang="en" sz="1000" b="1">
                <a:solidFill>
                  <a:schemeClr val="dk1"/>
                </a:solidFill>
                <a:uFill>
                  <a:noFill/>
                </a:uFill>
                <a:latin typeface="Hind"/>
                <a:ea typeface="Hind"/>
                <a:cs typeface="Hind"/>
                <a:sym typeface="Hind"/>
                <a:hlinkClick r:id="rId14">
                  <a:extLst>
                    <a:ext uri="{A12FA001-AC4F-418D-AE19-62706E023703}">
                      <ahyp:hlinkClr xmlns:ahyp="http://schemas.microsoft.com/office/drawing/2018/hyperlinkcolor" val="tx"/>
                    </a:ext>
                  </a:extLst>
                </a:hlinkClick>
              </a:rPr>
              <a:t>FLATICON</a:t>
            </a:r>
            <a:r>
              <a:rPr lang="en" sz="1000" b="1">
                <a:solidFill>
                  <a:schemeClr val="dk1"/>
                </a:solidFill>
                <a:latin typeface="Hind"/>
                <a:ea typeface="Hind"/>
                <a:cs typeface="Hind"/>
                <a:sym typeface="Hind"/>
              </a:rPr>
              <a:t> | </a:t>
            </a:r>
            <a:r>
              <a:rPr lang="en" sz="1000" b="1">
                <a:solidFill>
                  <a:schemeClr val="dk1"/>
                </a:solidFill>
                <a:uFill>
                  <a:noFill/>
                </a:uFill>
                <a:latin typeface="Hind"/>
                <a:ea typeface="Hind"/>
                <a:cs typeface="Hind"/>
                <a:sym typeface="Hind"/>
                <a:hlinkClick r:id="rId15">
                  <a:extLst>
                    <a:ext uri="{A12FA001-AC4F-418D-AE19-62706E023703}">
                      <ahyp:hlinkClr xmlns:ahyp="http://schemas.microsoft.com/office/drawing/2018/hyperlinkcolor" val="tx"/>
                    </a:ext>
                  </a:extLst>
                </a:hlinkClick>
              </a:rPr>
              <a:t>STORYSET</a:t>
            </a:r>
            <a:r>
              <a:rPr lang="en" sz="1000" b="1">
                <a:solidFill>
                  <a:schemeClr val="dk1"/>
                </a:solidFill>
                <a:latin typeface="Hind"/>
                <a:ea typeface="Hind"/>
                <a:cs typeface="Hind"/>
                <a:sym typeface="Hind"/>
              </a:rPr>
              <a:t> | </a:t>
            </a:r>
            <a:r>
              <a:rPr lang="en" sz="1000" b="1">
                <a:solidFill>
                  <a:schemeClr val="dk1"/>
                </a:solidFill>
                <a:uFill>
                  <a:noFill/>
                </a:uFill>
                <a:latin typeface="Hind"/>
                <a:ea typeface="Hind"/>
                <a:cs typeface="Hind"/>
                <a:sym typeface="Hind"/>
                <a:hlinkClick r:id="rId16">
                  <a:extLst>
                    <a:ext uri="{A12FA001-AC4F-418D-AE19-62706E023703}">
                      <ahyp:hlinkClr xmlns:ahyp="http://schemas.microsoft.com/office/drawing/2018/hyperlinkcolor" val="tx"/>
                    </a:ext>
                  </a:extLst>
                </a:hlinkClick>
              </a:rPr>
              <a:t>WEPIK </a:t>
            </a:r>
            <a:r>
              <a:rPr lang="en" sz="1000" b="1">
                <a:solidFill>
                  <a:schemeClr val="dk1"/>
                </a:solidFill>
                <a:latin typeface="Hind"/>
                <a:ea typeface="Hind"/>
                <a:cs typeface="Hind"/>
                <a:sym typeface="Hind"/>
              </a:rPr>
              <a:t>| </a:t>
            </a:r>
            <a:r>
              <a:rPr lang="en" sz="1000" b="1">
                <a:solidFill>
                  <a:schemeClr val="dk1"/>
                </a:solidFill>
                <a:uFill>
                  <a:noFill/>
                </a:uFill>
                <a:latin typeface="Hind"/>
                <a:ea typeface="Hind"/>
                <a:cs typeface="Hind"/>
                <a:sym typeface="Hind"/>
                <a:hlinkClick r:id="rId17">
                  <a:extLst>
                    <a:ext uri="{A12FA001-AC4F-418D-AE19-62706E023703}">
                      <ahyp:hlinkClr xmlns:ahyp="http://schemas.microsoft.com/office/drawing/2018/hyperlinkcolor" val="tx"/>
                    </a:ext>
                  </a:extLst>
                </a:hlinkClick>
              </a:rPr>
              <a:t>VIDEVO</a:t>
            </a:r>
            <a:endParaRPr sz="600" b="1">
              <a:solidFill>
                <a:schemeClr val="dk1"/>
              </a:solidFill>
              <a:latin typeface="Hind"/>
              <a:ea typeface="Hind"/>
              <a:cs typeface="Hind"/>
              <a:sym typeface="Hin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10"/>
        <p:cNvGrpSpPr/>
        <p:nvPr/>
      </p:nvGrpSpPr>
      <p:grpSpPr>
        <a:xfrm>
          <a:off x="0" y="0"/>
          <a:ext cx="0" cy="0"/>
          <a:chOff x="0" y="0"/>
          <a:chExt cx="0" cy="0"/>
        </a:xfrm>
      </p:grpSpPr>
      <p:sp>
        <p:nvSpPr>
          <p:cNvPr id="2311" name="Google Shape;2311;p42"/>
          <p:cNvSpPr txBox="1">
            <a:spLocks noGrp="1"/>
          </p:cNvSpPr>
          <p:nvPr>
            <p:ph type="title"/>
          </p:nvPr>
        </p:nvSpPr>
        <p:spPr>
          <a:xfrm>
            <a:off x="2085150" y="616925"/>
            <a:ext cx="4973700" cy="133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Whoa!</a:t>
            </a:r>
            <a:endParaRPr/>
          </a:p>
        </p:txBody>
      </p:sp>
      <p:sp>
        <p:nvSpPr>
          <p:cNvPr id="2312" name="Google Shape;2312;p42"/>
          <p:cNvSpPr txBox="1">
            <a:spLocks noGrp="1"/>
          </p:cNvSpPr>
          <p:nvPr>
            <p:ph type="subTitle" idx="1"/>
          </p:nvPr>
        </p:nvSpPr>
        <p:spPr>
          <a:xfrm>
            <a:off x="2084999" y="2090125"/>
            <a:ext cx="4973700" cy="62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This can be the part of the presentation where you introduce yourself, write your email…</a:t>
            </a:r>
            <a:endParaRPr/>
          </a:p>
        </p:txBody>
      </p:sp>
      <p:pic>
        <p:nvPicPr>
          <p:cNvPr id="2313" name="Google Shape;2313;p42"/>
          <p:cNvPicPr preferRelativeResize="0">
            <a:picLocks noGrp="1"/>
          </p:cNvPicPr>
          <p:nvPr>
            <p:ph type="pic" idx="2"/>
          </p:nvPr>
        </p:nvPicPr>
        <p:blipFill rotWithShape="1">
          <a:blip r:embed="rId3">
            <a:alphaModFix/>
          </a:blip>
          <a:srcRect l="-10" t="23592" b="23592"/>
          <a:stretch/>
        </p:blipFill>
        <p:spPr>
          <a:xfrm>
            <a:off x="2085150" y="2852925"/>
            <a:ext cx="4973699" cy="17504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59"/>
        <p:cNvGrpSpPr/>
        <p:nvPr/>
      </p:nvGrpSpPr>
      <p:grpSpPr>
        <a:xfrm>
          <a:off x="0" y="0"/>
          <a:ext cx="0" cy="0"/>
          <a:chOff x="0" y="0"/>
          <a:chExt cx="0" cy="0"/>
        </a:xfrm>
      </p:grpSpPr>
      <p:sp>
        <p:nvSpPr>
          <p:cNvPr id="2360" name="Google Shape;2360;p45"/>
          <p:cNvSpPr txBox="1">
            <a:spLocks noGrp="1"/>
          </p:cNvSpPr>
          <p:nvPr>
            <p:ph type="title"/>
          </p:nvPr>
        </p:nvSpPr>
        <p:spPr>
          <a:xfrm>
            <a:off x="720010" y="529475"/>
            <a:ext cx="7704000" cy="51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accent3"/>
                </a:solidFill>
              </a:rPr>
              <a:t>What is </a:t>
            </a:r>
            <a:r>
              <a:rPr lang="en"/>
              <a:t>it for?</a:t>
            </a:r>
            <a:endParaRPr/>
          </a:p>
        </p:txBody>
      </p:sp>
      <p:sp>
        <p:nvSpPr>
          <p:cNvPr id="2361" name="Google Shape;2361;p45"/>
          <p:cNvSpPr txBox="1">
            <a:spLocks noGrp="1"/>
          </p:cNvSpPr>
          <p:nvPr>
            <p:ph type="subTitle" idx="1"/>
          </p:nvPr>
        </p:nvSpPr>
        <p:spPr>
          <a:xfrm>
            <a:off x="720000" y="1789050"/>
            <a:ext cx="4345800" cy="21783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Clr>
                <a:srgbClr val="333333"/>
              </a:buClr>
              <a:buSzPts val="1100"/>
              <a:buFont typeface="Arial"/>
              <a:buNone/>
            </a:pPr>
            <a:r>
              <a:rPr lang="en"/>
              <a:t>Do you know what helps you make your point crystal clear? Lists like this one:</a:t>
            </a:r>
            <a:endParaRPr/>
          </a:p>
          <a:p>
            <a:pPr marL="457200" lvl="0" indent="-317500" algn="l" rtl="0">
              <a:spcBef>
                <a:spcPts val="1000"/>
              </a:spcBef>
              <a:spcAft>
                <a:spcPts val="0"/>
              </a:spcAft>
              <a:buSzPts val="1400"/>
              <a:buChar char="●"/>
            </a:pPr>
            <a:r>
              <a:rPr lang="en"/>
              <a:t>They’re simple </a:t>
            </a:r>
            <a:endParaRPr/>
          </a:p>
          <a:p>
            <a:pPr marL="457200" lvl="0" indent="-317500" algn="l" rtl="0">
              <a:spcBef>
                <a:spcPts val="0"/>
              </a:spcBef>
              <a:spcAft>
                <a:spcPts val="0"/>
              </a:spcAft>
              <a:buSzPts val="1400"/>
              <a:buChar char="●"/>
            </a:pPr>
            <a:r>
              <a:rPr lang="en"/>
              <a:t>You can organize your ideas clearly</a:t>
            </a:r>
            <a:endParaRPr/>
          </a:p>
          <a:p>
            <a:pPr marL="457200" lvl="0" indent="-317500" algn="l" rtl="0">
              <a:spcBef>
                <a:spcPts val="0"/>
              </a:spcBef>
              <a:spcAft>
                <a:spcPts val="0"/>
              </a:spcAft>
              <a:buSzPts val="1400"/>
              <a:buChar char="●"/>
            </a:pPr>
            <a:r>
              <a:rPr lang="en"/>
              <a:t>You’ll never forget to buy milk!</a:t>
            </a:r>
            <a:endParaRPr/>
          </a:p>
          <a:p>
            <a:pPr marL="0" lvl="0" indent="0" algn="l" rtl="0">
              <a:spcBef>
                <a:spcPts val="1000"/>
              </a:spcBef>
              <a:spcAft>
                <a:spcPts val="0"/>
              </a:spcAft>
              <a:buClr>
                <a:schemeClr val="dk1"/>
              </a:buClr>
              <a:buSzPts val="1100"/>
              <a:buFont typeface="Arial"/>
              <a:buNone/>
            </a:pPr>
            <a:r>
              <a:rPr lang="en"/>
              <a:t>And the most important thing: the audience won’t miss the point of your presentation</a:t>
            </a:r>
            <a:endParaRPr/>
          </a:p>
        </p:txBody>
      </p:sp>
      <p:pic>
        <p:nvPicPr>
          <p:cNvPr id="2362" name="Google Shape;2362;p45"/>
          <p:cNvPicPr preferRelativeResize="0">
            <a:picLocks noGrp="1"/>
          </p:cNvPicPr>
          <p:nvPr>
            <p:ph type="pic" idx="2"/>
          </p:nvPr>
        </p:nvPicPr>
        <p:blipFill rotWithShape="1">
          <a:blip r:embed="rId3">
            <a:alphaModFix/>
          </a:blip>
          <a:srcRect l="22886" r="22892"/>
          <a:stretch/>
        </p:blipFill>
        <p:spPr>
          <a:xfrm>
            <a:off x="5532700" y="1293300"/>
            <a:ext cx="2579101" cy="316979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66"/>
        <p:cNvGrpSpPr/>
        <p:nvPr/>
      </p:nvGrpSpPr>
      <p:grpSpPr>
        <a:xfrm>
          <a:off x="0" y="0"/>
          <a:ext cx="0" cy="0"/>
          <a:chOff x="0" y="0"/>
          <a:chExt cx="0" cy="0"/>
        </a:xfrm>
      </p:grpSpPr>
      <p:sp>
        <p:nvSpPr>
          <p:cNvPr id="2367" name="Google Shape;2367;p46"/>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Advantages </a:t>
            </a:r>
            <a:r>
              <a:rPr lang="en"/>
              <a:t>of electronics</a:t>
            </a:r>
            <a:endParaRPr/>
          </a:p>
        </p:txBody>
      </p:sp>
      <p:sp>
        <p:nvSpPr>
          <p:cNvPr id="2368" name="Google Shape;2368;p46"/>
          <p:cNvSpPr txBox="1">
            <a:spLocks noGrp="1"/>
          </p:cNvSpPr>
          <p:nvPr>
            <p:ph type="subTitle" idx="1"/>
          </p:nvPr>
        </p:nvSpPr>
        <p:spPr>
          <a:xfrm>
            <a:off x="4955264" y="3344402"/>
            <a:ext cx="2976600" cy="698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closest planet to the Sun and the smallest one of them all</a:t>
            </a:r>
            <a:endParaRPr/>
          </a:p>
        </p:txBody>
      </p:sp>
      <p:sp>
        <p:nvSpPr>
          <p:cNvPr id="2369" name="Google Shape;2369;p46"/>
          <p:cNvSpPr txBox="1">
            <a:spLocks noGrp="1"/>
          </p:cNvSpPr>
          <p:nvPr>
            <p:ph type="subTitle" idx="2"/>
          </p:nvPr>
        </p:nvSpPr>
        <p:spPr>
          <a:xfrm>
            <a:off x="4955264" y="1967072"/>
            <a:ext cx="2976600" cy="698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Venus has a beautiful name and is the second planet from the Sun</a:t>
            </a:r>
            <a:endParaRPr/>
          </a:p>
        </p:txBody>
      </p:sp>
      <p:sp>
        <p:nvSpPr>
          <p:cNvPr id="2370" name="Google Shape;2370;p46"/>
          <p:cNvSpPr txBox="1">
            <a:spLocks noGrp="1"/>
          </p:cNvSpPr>
          <p:nvPr>
            <p:ph type="subTitle" idx="3"/>
          </p:nvPr>
        </p:nvSpPr>
        <p:spPr>
          <a:xfrm>
            <a:off x="4955262" y="3024018"/>
            <a:ext cx="29766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Efficiency</a:t>
            </a:r>
            <a:endParaRPr>
              <a:solidFill>
                <a:schemeClr val="dk1"/>
              </a:solidFill>
            </a:endParaRPr>
          </a:p>
        </p:txBody>
      </p:sp>
      <p:sp>
        <p:nvSpPr>
          <p:cNvPr id="2371" name="Google Shape;2371;p46"/>
          <p:cNvSpPr txBox="1">
            <a:spLocks noGrp="1"/>
          </p:cNvSpPr>
          <p:nvPr>
            <p:ph type="subTitle" idx="4"/>
          </p:nvPr>
        </p:nvSpPr>
        <p:spPr>
          <a:xfrm>
            <a:off x="4955262" y="1646688"/>
            <a:ext cx="29766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Innovation</a:t>
            </a:r>
            <a:endParaRPr>
              <a:solidFill>
                <a:schemeClr val="dk1"/>
              </a:solidFill>
            </a:endParaRPr>
          </a:p>
        </p:txBody>
      </p:sp>
      <p:pic>
        <p:nvPicPr>
          <p:cNvPr id="2372" name="Google Shape;2372;p46"/>
          <p:cNvPicPr preferRelativeResize="0">
            <a:picLocks noGrp="1"/>
          </p:cNvPicPr>
          <p:nvPr>
            <p:ph type="pic" idx="5"/>
          </p:nvPr>
        </p:nvPicPr>
        <p:blipFill rotWithShape="1">
          <a:blip r:embed="rId3">
            <a:alphaModFix/>
          </a:blip>
          <a:srcRect l="22886" r="22892"/>
          <a:stretch/>
        </p:blipFill>
        <p:spPr>
          <a:xfrm>
            <a:off x="1212113" y="1325975"/>
            <a:ext cx="2579101" cy="316979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76"/>
        <p:cNvGrpSpPr/>
        <p:nvPr/>
      </p:nvGrpSpPr>
      <p:grpSpPr>
        <a:xfrm>
          <a:off x="0" y="0"/>
          <a:ext cx="0" cy="0"/>
          <a:chOff x="0" y="0"/>
          <a:chExt cx="0" cy="0"/>
        </a:xfrm>
      </p:grpSpPr>
      <p:sp>
        <p:nvSpPr>
          <p:cNvPr id="2377" name="Google Shape;2377;p47"/>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Evaluation</a:t>
            </a:r>
            <a:r>
              <a:rPr lang="en"/>
              <a:t> criteria</a:t>
            </a:r>
            <a:endParaRPr/>
          </a:p>
        </p:txBody>
      </p:sp>
      <p:sp>
        <p:nvSpPr>
          <p:cNvPr id="2378" name="Google Shape;2378;p47"/>
          <p:cNvSpPr txBox="1">
            <a:spLocks noGrp="1"/>
          </p:cNvSpPr>
          <p:nvPr>
            <p:ph type="subTitle" idx="1"/>
          </p:nvPr>
        </p:nvSpPr>
        <p:spPr>
          <a:xfrm>
            <a:off x="986200" y="2852532"/>
            <a:ext cx="3094200" cy="59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 very cold planet full of iron oxide dust</a:t>
            </a:r>
            <a:endParaRPr/>
          </a:p>
        </p:txBody>
      </p:sp>
      <p:sp>
        <p:nvSpPr>
          <p:cNvPr id="2379" name="Google Shape;2379;p47"/>
          <p:cNvSpPr txBox="1">
            <a:spLocks noGrp="1"/>
          </p:cNvSpPr>
          <p:nvPr>
            <p:ph type="subTitle" idx="3"/>
          </p:nvPr>
        </p:nvSpPr>
        <p:spPr>
          <a:xfrm>
            <a:off x="986200" y="1706691"/>
            <a:ext cx="3094200" cy="59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our Solar System</a:t>
            </a:r>
            <a:endParaRPr/>
          </a:p>
        </p:txBody>
      </p:sp>
      <p:sp>
        <p:nvSpPr>
          <p:cNvPr id="2380" name="Google Shape;2380;p47"/>
          <p:cNvSpPr txBox="1">
            <a:spLocks noGrp="1"/>
          </p:cNvSpPr>
          <p:nvPr>
            <p:ph type="subTitle" idx="2"/>
          </p:nvPr>
        </p:nvSpPr>
        <p:spPr>
          <a:xfrm>
            <a:off x="986200" y="3998373"/>
            <a:ext cx="3094200" cy="59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Saturn is a gastly planet composed mostly of hydrogen and helium</a:t>
            </a:r>
            <a:endParaRPr/>
          </a:p>
        </p:txBody>
      </p:sp>
      <p:sp>
        <p:nvSpPr>
          <p:cNvPr id="2381" name="Google Shape;2381;p47"/>
          <p:cNvSpPr txBox="1">
            <a:spLocks noGrp="1"/>
          </p:cNvSpPr>
          <p:nvPr>
            <p:ph type="subTitle" idx="4"/>
          </p:nvPr>
        </p:nvSpPr>
        <p:spPr>
          <a:xfrm>
            <a:off x="986210" y="2531141"/>
            <a:ext cx="30942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Impact</a:t>
            </a:r>
            <a:endParaRPr/>
          </a:p>
        </p:txBody>
      </p:sp>
      <p:sp>
        <p:nvSpPr>
          <p:cNvPr id="2382" name="Google Shape;2382;p47"/>
          <p:cNvSpPr txBox="1">
            <a:spLocks noGrp="1"/>
          </p:cNvSpPr>
          <p:nvPr>
            <p:ph type="subTitle" idx="5"/>
          </p:nvPr>
        </p:nvSpPr>
        <p:spPr>
          <a:xfrm>
            <a:off x="986210" y="1385300"/>
            <a:ext cx="30942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Effectiveness</a:t>
            </a:r>
            <a:endParaRPr/>
          </a:p>
        </p:txBody>
      </p:sp>
      <p:sp>
        <p:nvSpPr>
          <p:cNvPr id="2383" name="Google Shape;2383;p47"/>
          <p:cNvSpPr txBox="1">
            <a:spLocks noGrp="1"/>
          </p:cNvSpPr>
          <p:nvPr>
            <p:ph type="subTitle" idx="6"/>
          </p:nvPr>
        </p:nvSpPr>
        <p:spPr>
          <a:xfrm>
            <a:off x="986229" y="3676982"/>
            <a:ext cx="30942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Relevance</a:t>
            </a:r>
            <a:endParaRPr/>
          </a:p>
        </p:txBody>
      </p:sp>
      <p:pic>
        <p:nvPicPr>
          <p:cNvPr id="2384" name="Google Shape;2384;p47"/>
          <p:cNvPicPr preferRelativeResize="0">
            <a:picLocks noGrp="1"/>
          </p:cNvPicPr>
          <p:nvPr>
            <p:ph type="pic" idx="7"/>
          </p:nvPr>
        </p:nvPicPr>
        <p:blipFill rotWithShape="1">
          <a:blip r:embed="rId3">
            <a:alphaModFix/>
          </a:blip>
          <a:srcRect t="11814" b="6251"/>
          <a:stretch/>
        </p:blipFill>
        <p:spPr>
          <a:xfrm>
            <a:off x="5532700" y="1293300"/>
            <a:ext cx="2579101" cy="31698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88"/>
        <p:cNvGrpSpPr/>
        <p:nvPr/>
      </p:nvGrpSpPr>
      <p:grpSpPr>
        <a:xfrm>
          <a:off x="0" y="0"/>
          <a:ext cx="0" cy="0"/>
          <a:chOff x="0" y="0"/>
          <a:chExt cx="0" cy="0"/>
        </a:xfrm>
      </p:grpSpPr>
      <p:sp>
        <p:nvSpPr>
          <p:cNvPr id="2389" name="Google Shape;2389;p48"/>
          <p:cNvSpPr/>
          <p:nvPr/>
        </p:nvSpPr>
        <p:spPr>
          <a:xfrm>
            <a:off x="4405225" y="2140725"/>
            <a:ext cx="333600" cy="333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8"/>
          <p:cNvSpPr/>
          <p:nvPr/>
        </p:nvSpPr>
        <p:spPr>
          <a:xfrm>
            <a:off x="4405225" y="3448150"/>
            <a:ext cx="333600" cy="333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8"/>
          <p:cNvSpPr/>
          <p:nvPr/>
        </p:nvSpPr>
        <p:spPr>
          <a:xfrm>
            <a:off x="4405225" y="4087500"/>
            <a:ext cx="333600" cy="333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8"/>
          <p:cNvSpPr/>
          <p:nvPr/>
        </p:nvSpPr>
        <p:spPr>
          <a:xfrm>
            <a:off x="4405225" y="2815975"/>
            <a:ext cx="333600" cy="333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93" name="Google Shape;2393;p48"/>
          <p:cNvCxnSpPr>
            <a:endCxn id="2389" idx="2"/>
          </p:cNvCxnSpPr>
          <p:nvPr/>
        </p:nvCxnSpPr>
        <p:spPr>
          <a:xfrm>
            <a:off x="2674225" y="1869375"/>
            <a:ext cx="1731000" cy="438300"/>
          </a:xfrm>
          <a:prstGeom prst="bentConnector3">
            <a:avLst>
              <a:gd name="adj1" fmla="val 50000"/>
            </a:avLst>
          </a:prstGeom>
          <a:noFill/>
          <a:ln w="9525" cap="flat" cmpd="sng">
            <a:solidFill>
              <a:schemeClr val="accent3"/>
            </a:solidFill>
            <a:prstDash val="solid"/>
            <a:round/>
            <a:headEnd type="none" w="med" len="med"/>
            <a:tailEnd type="none" w="med" len="med"/>
          </a:ln>
        </p:spPr>
      </p:cxnSp>
      <p:cxnSp>
        <p:nvCxnSpPr>
          <p:cNvPr id="2394" name="Google Shape;2394;p48"/>
          <p:cNvCxnSpPr>
            <a:stCxn id="2395" idx="3"/>
            <a:endCxn id="2392" idx="2"/>
          </p:cNvCxnSpPr>
          <p:nvPr/>
        </p:nvCxnSpPr>
        <p:spPr>
          <a:xfrm rot="10800000" flipH="1">
            <a:off x="2674150" y="2982904"/>
            <a:ext cx="1731000" cy="435000"/>
          </a:xfrm>
          <a:prstGeom prst="bentConnector3">
            <a:avLst>
              <a:gd name="adj1" fmla="val 50002"/>
            </a:avLst>
          </a:prstGeom>
          <a:noFill/>
          <a:ln w="9525" cap="flat" cmpd="sng">
            <a:solidFill>
              <a:schemeClr val="accent3"/>
            </a:solidFill>
            <a:prstDash val="solid"/>
            <a:round/>
            <a:headEnd type="none" w="med" len="med"/>
            <a:tailEnd type="none" w="med" len="med"/>
          </a:ln>
        </p:spPr>
      </p:cxnSp>
      <p:cxnSp>
        <p:nvCxnSpPr>
          <p:cNvPr id="2396" name="Google Shape;2396;p48"/>
          <p:cNvCxnSpPr>
            <a:stCxn id="2397" idx="1"/>
            <a:endCxn id="2390" idx="6"/>
          </p:cNvCxnSpPr>
          <p:nvPr/>
        </p:nvCxnSpPr>
        <p:spPr>
          <a:xfrm flipH="1">
            <a:off x="4738730" y="1869525"/>
            <a:ext cx="1731000" cy="1745700"/>
          </a:xfrm>
          <a:prstGeom prst="bentConnector3">
            <a:avLst>
              <a:gd name="adj1" fmla="val 31381"/>
            </a:avLst>
          </a:prstGeom>
          <a:noFill/>
          <a:ln w="9525" cap="flat" cmpd="sng">
            <a:solidFill>
              <a:schemeClr val="accent3"/>
            </a:solidFill>
            <a:prstDash val="solid"/>
            <a:round/>
            <a:headEnd type="none" w="med" len="med"/>
            <a:tailEnd type="none" w="med" len="med"/>
          </a:ln>
        </p:spPr>
      </p:cxnSp>
      <p:cxnSp>
        <p:nvCxnSpPr>
          <p:cNvPr id="2398" name="Google Shape;2398;p48"/>
          <p:cNvCxnSpPr>
            <a:stCxn id="2399" idx="1"/>
            <a:endCxn id="2391" idx="6"/>
          </p:cNvCxnSpPr>
          <p:nvPr/>
        </p:nvCxnSpPr>
        <p:spPr>
          <a:xfrm flipH="1">
            <a:off x="4738730" y="3417904"/>
            <a:ext cx="1731000" cy="836400"/>
          </a:xfrm>
          <a:prstGeom prst="bentConnector3">
            <a:avLst>
              <a:gd name="adj1" fmla="val 18101"/>
            </a:avLst>
          </a:prstGeom>
          <a:noFill/>
          <a:ln w="9525" cap="flat" cmpd="sng">
            <a:solidFill>
              <a:schemeClr val="accent3"/>
            </a:solidFill>
            <a:prstDash val="solid"/>
            <a:round/>
            <a:headEnd type="none" w="med" len="med"/>
            <a:tailEnd type="none" w="med" len="med"/>
          </a:ln>
        </p:spPr>
      </p:cxnSp>
      <p:sp>
        <p:nvSpPr>
          <p:cNvPr id="2400" name="Google Shape;2400;p4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accent3"/>
                </a:solidFill>
              </a:rPr>
              <a:t>Career </a:t>
            </a:r>
            <a:r>
              <a:rPr lang="en"/>
              <a:t>objectives</a:t>
            </a:r>
            <a:endParaRPr/>
          </a:p>
        </p:txBody>
      </p:sp>
      <p:grpSp>
        <p:nvGrpSpPr>
          <p:cNvPr id="2401" name="Google Shape;2401;p48"/>
          <p:cNvGrpSpPr/>
          <p:nvPr/>
        </p:nvGrpSpPr>
        <p:grpSpPr>
          <a:xfrm>
            <a:off x="2929208" y="1614443"/>
            <a:ext cx="3285587" cy="2988552"/>
            <a:chOff x="926675" y="238125"/>
            <a:chExt cx="5755100" cy="5232975"/>
          </a:xfrm>
        </p:grpSpPr>
        <p:sp>
          <p:nvSpPr>
            <p:cNvPr id="2402" name="Google Shape;2402;p48"/>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8"/>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8"/>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8"/>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6" name="Google Shape;2406;p48"/>
          <p:cNvSpPr txBox="1">
            <a:spLocks noGrp="1"/>
          </p:cNvSpPr>
          <p:nvPr>
            <p:ph type="subTitle" idx="4294967295"/>
          </p:nvPr>
        </p:nvSpPr>
        <p:spPr>
          <a:xfrm>
            <a:off x="720080" y="1962370"/>
            <a:ext cx="1954200" cy="5559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a:solidFill>
                  <a:schemeClr val="dk1"/>
                </a:solidFill>
              </a:rPr>
              <a:t>Mercury is the closest planet to the Sun </a:t>
            </a:r>
            <a:endParaRPr>
              <a:solidFill>
                <a:schemeClr val="dk1"/>
              </a:solidFill>
            </a:endParaRPr>
          </a:p>
        </p:txBody>
      </p:sp>
      <p:sp>
        <p:nvSpPr>
          <p:cNvPr id="2407" name="Google Shape;2407;p48"/>
          <p:cNvSpPr txBox="1">
            <a:spLocks noGrp="1"/>
          </p:cNvSpPr>
          <p:nvPr>
            <p:ph type="subTitle" idx="4294967295"/>
          </p:nvPr>
        </p:nvSpPr>
        <p:spPr>
          <a:xfrm>
            <a:off x="6469921" y="1962370"/>
            <a:ext cx="1954200" cy="555900"/>
          </a:xfrm>
          <a:prstGeom prst="rect">
            <a:avLst/>
          </a:prstGeom>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chemeClr val="dk1"/>
              </a:buClr>
              <a:buSzPts val="1100"/>
              <a:buFont typeface="Arial"/>
              <a:buNone/>
            </a:pPr>
            <a:r>
              <a:rPr lang="en">
                <a:solidFill>
                  <a:schemeClr val="dk1"/>
                </a:solidFill>
              </a:rPr>
              <a:t>It is composed of hydrogen and helium</a:t>
            </a:r>
            <a:endParaRPr>
              <a:solidFill>
                <a:schemeClr val="dk1"/>
              </a:solidFill>
            </a:endParaRPr>
          </a:p>
        </p:txBody>
      </p:sp>
      <p:sp>
        <p:nvSpPr>
          <p:cNvPr id="2408" name="Google Shape;2408;p48"/>
          <p:cNvSpPr txBox="1">
            <a:spLocks noGrp="1"/>
          </p:cNvSpPr>
          <p:nvPr>
            <p:ph type="subTitle" idx="4294967295"/>
          </p:nvPr>
        </p:nvSpPr>
        <p:spPr>
          <a:xfrm>
            <a:off x="719996" y="3523800"/>
            <a:ext cx="1954200" cy="5559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a:solidFill>
                  <a:schemeClr val="dk1"/>
                </a:solidFill>
              </a:rPr>
              <a:t>It’s the biggest </a:t>
            </a:r>
            <a:r>
              <a:rPr lang="en"/>
              <a:t>planet </a:t>
            </a:r>
            <a:r>
              <a:rPr lang="en">
                <a:solidFill>
                  <a:schemeClr val="dk1"/>
                </a:solidFill>
              </a:rPr>
              <a:t>in the Solar System</a:t>
            </a:r>
            <a:endParaRPr>
              <a:solidFill>
                <a:schemeClr val="dk1"/>
              </a:solidFill>
            </a:endParaRPr>
          </a:p>
        </p:txBody>
      </p:sp>
      <p:sp>
        <p:nvSpPr>
          <p:cNvPr id="2409" name="Google Shape;2409;p48"/>
          <p:cNvSpPr txBox="1">
            <a:spLocks noGrp="1"/>
          </p:cNvSpPr>
          <p:nvPr>
            <p:ph type="subTitle" idx="4294967295"/>
          </p:nvPr>
        </p:nvSpPr>
        <p:spPr>
          <a:xfrm>
            <a:off x="6469803" y="3523800"/>
            <a:ext cx="1954200" cy="555900"/>
          </a:xfrm>
          <a:prstGeom prst="rect">
            <a:avLst/>
          </a:prstGeom>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chemeClr val="dk1"/>
              </a:buClr>
              <a:buSzPts val="1100"/>
              <a:buFont typeface="Arial"/>
              <a:buNone/>
            </a:pPr>
            <a:r>
              <a:rPr lang="en"/>
              <a:t>Despite being red, Mars is a cold planet</a:t>
            </a:r>
            <a:endParaRPr>
              <a:solidFill>
                <a:schemeClr val="dk1"/>
              </a:solidFill>
            </a:endParaRPr>
          </a:p>
        </p:txBody>
      </p:sp>
      <p:sp>
        <p:nvSpPr>
          <p:cNvPr id="2410" name="Google Shape;2410;p48"/>
          <p:cNvSpPr txBox="1">
            <a:spLocks noGrp="1"/>
          </p:cNvSpPr>
          <p:nvPr>
            <p:ph type="subTitle" idx="4294967295"/>
          </p:nvPr>
        </p:nvSpPr>
        <p:spPr>
          <a:xfrm>
            <a:off x="719950" y="1630725"/>
            <a:ext cx="1954200" cy="477600"/>
          </a:xfrm>
          <a:prstGeom prst="rect">
            <a:avLst/>
          </a:prstGeom>
        </p:spPr>
        <p:txBody>
          <a:bodyPr spcFirstLastPara="1" wrap="square" lIns="91425" tIns="91425" rIns="91425" bIns="91425" anchor="b" anchorCtr="0">
            <a:noAutofit/>
          </a:bodyPr>
          <a:lstStyle/>
          <a:p>
            <a:pPr marL="0" marR="0" lvl="0" indent="0" algn="l" rtl="0">
              <a:spcBef>
                <a:spcPts val="0"/>
              </a:spcBef>
              <a:spcAft>
                <a:spcPts val="0"/>
              </a:spcAft>
              <a:buNone/>
            </a:pPr>
            <a:r>
              <a:rPr lang="en" sz="2400" b="1">
                <a:solidFill>
                  <a:schemeClr val="dk1"/>
                </a:solidFill>
                <a:latin typeface="Poppins"/>
                <a:ea typeface="Poppins"/>
                <a:cs typeface="Poppins"/>
                <a:sym typeface="Poppins"/>
              </a:rPr>
              <a:t>Mercury</a:t>
            </a:r>
            <a:endParaRPr sz="2400" b="1">
              <a:solidFill>
                <a:schemeClr val="dk1"/>
              </a:solidFill>
              <a:latin typeface="Poppins"/>
              <a:ea typeface="Poppins"/>
              <a:cs typeface="Poppins"/>
              <a:sym typeface="Poppins"/>
            </a:endParaRPr>
          </a:p>
        </p:txBody>
      </p:sp>
      <p:sp>
        <p:nvSpPr>
          <p:cNvPr id="2397" name="Google Shape;2397;p48"/>
          <p:cNvSpPr txBox="1">
            <a:spLocks noGrp="1"/>
          </p:cNvSpPr>
          <p:nvPr>
            <p:ph type="subTitle" idx="4294967295"/>
          </p:nvPr>
        </p:nvSpPr>
        <p:spPr>
          <a:xfrm>
            <a:off x="6469730" y="1630725"/>
            <a:ext cx="1954200" cy="477600"/>
          </a:xfrm>
          <a:prstGeom prst="rect">
            <a:avLst/>
          </a:prstGeom>
        </p:spPr>
        <p:txBody>
          <a:bodyPr spcFirstLastPara="1" wrap="square" lIns="91425" tIns="91425" rIns="91425" bIns="91425" anchor="b" anchorCtr="0">
            <a:noAutofit/>
          </a:bodyPr>
          <a:lstStyle/>
          <a:p>
            <a:pPr marL="0" marR="0" lvl="0" indent="0" algn="r" rtl="0">
              <a:spcBef>
                <a:spcPts val="0"/>
              </a:spcBef>
              <a:spcAft>
                <a:spcPts val="0"/>
              </a:spcAft>
              <a:buNone/>
            </a:pPr>
            <a:r>
              <a:rPr lang="en" sz="2400" b="1">
                <a:solidFill>
                  <a:schemeClr val="dk1"/>
                </a:solidFill>
                <a:latin typeface="Poppins"/>
                <a:ea typeface="Poppins"/>
                <a:cs typeface="Poppins"/>
                <a:sym typeface="Poppins"/>
              </a:rPr>
              <a:t>Saturn</a:t>
            </a:r>
            <a:endParaRPr sz="2400" b="1">
              <a:solidFill>
                <a:schemeClr val="dk1"/>
              </a:solidFill>
              <a:latin typeface="Poppins"/>
              <a:ea typeface="Poppins"/>
              <a:cs typeface="Poppins"/>
              <a:sym typeface="Poppins"/>
            </a:endParaRPr>
          </a:p>
        </p:txBody>
      </p:sp>
      <p:sp>
        <p:nvSpPr>
          <p:cNvPr id="2395" name="Google Shape;2395;p48"/>
          <p:cNvSpPr txBox="1">
            <a:spLocks noGrp="1"/>
          </p:cNvSpPr>
          <p:nvPr>
            <p:ph type="subTitle" idx="4294967295"/>
          </p:nvPr>
        </p:nvSpPr>
        <p:spPr>
          <a:xfrm>
            <a:off x="719950" y="3179104"/>
            <a:ext cx="1954200" cy="477600"/>
          </a:xfrm>
          <a:prstGeom prst="rect">
            <a:avLst/>
          </a:prstGeom>
        </p:spPr>
        <p:txBody>
          <a:bodyPr spcFirstLastPara="1" wrap="square" lIns="91425" tIns="91425" rIns="91425" bIns="91425" anchor="b" anchorCtr="0">
            <a:noAutofit/>
          </a:bodyPr>
          <a:lstStyle/>
          <a:p>
            <a:pPr marL="0" marR="0" lvl="0" indent="0" algn="l" rtl="0">
              <a:spcBef>
                <a:spcPts val="0"/>
              </a:spcBef>
              <a:spcAft>
                <a:spcPts val="0"/>
              </a:spcAft>
              <a:buNone/>
            </a:pPr>
            <a:r>
              <a:rPr lang="en" sz="2400" b="1">
                <a:solidFill>
                  <a:schemeClr val="dk1"/>
                </a:solidFill>
                <a:latin typeface="Poppins"/>
                <a:ea typeface="Poppins"/>
                <a:cs typeface="Poppins"/>
                <a:sym typeface="Poppins"/>
              </a:rPr>
              <a:t>Jupiter</a:t>
            </a:r>
            <a:endParaRPr sz="2400" b="1">
              <a:solidFill>
                <a:schemeClr val="dk1"/>
              </a:solidFill>
              <a:latin typeface="Poppins"/>
              <a:ea typeface="Poppins"/>
              <a:cs typeface="Poppins"/>
              <a:sym typeface="Poppins"/>
            </a:endParaRPr>
          </a:p>
        </p:txBody>
      </p:sp>
      <p:sp>
        <p:nvSpPr>
          <p:cNvPr id="2399" name="Google Shape;2399;p48"/>
          <p:cNvSpPr txBox="1">
            <a:spLocks noGrp="1"/>
          </p:cNvSpPr>
          <p:nvPr>
            <p:ph type="subTitle" idx="4294967295"/>
          </p:nvPr>
        </p:nvSpPr>
        <p:spPr>
          <a:xfrm>
            <a:off x="6469730" y="3179104"/>
            <a:ext cx="1954200" cy="477600"/>
          </a:xfrm>
          <a:prstGeom prst="rect">
            <a:avLst/>
          </a:prstGeom>
        </p:spPr>
        <p:txBody>
          <a:bodyPr spcFirstLastPara="1" wrap="square" lIns="91425" tIns="91425" rIns="91425" bIns="91425" anchor="b" anchorCtr="0">
            <a:noAutofit/>
          </a:bodyPr>
          <a:lstStyle/>
          <a:p>
            <a:pPr marL="0" marR="0" lvl="0" indent="0" algn="r" rtl="0">
              <a:spcBef>
                <a:spcPts val="0"/>
              </a:spcBef>
              <a:spcAft>
                <a:spcPts val="0"/>
              </a:spcAft>
              <a:buNone/>
            </a:pPr>
            <a:r>
              <a:rPr lang="en" sz="2400" b="1">
                <a:solidFill>
                  <a:schemeClr val="dk1"/>
                </a:solidFill>
                <a:latin typeface="Poppins"/>
                <a:ea typeface="Poppins"/>
                <a:cs typeface="Poppins"/>
                <a:sym typeface="Poppins"/>
              </a:rPr>
              <a:t>Mars</a:t>
            </a:r>
            <a:endParaRPr sz="2400" b="1">
              <a:solidFill>
                <a:schemeClr val="dk1"/>
              </a:solidFill>
              <a:latin typeface="Poppins"/>
              <a:ea typeface="Poppins"/>
              <a:cs typeface="Poppins"/>
              <a:sym typeface="Poppi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14"/>
        <p:cNvGrpSpPr/>
        <p:nvPr/>
      </p:nvGrpSpPr>
      <p:grpSpPr>
        <a:xfrm>
          <a:off x="0" y="0"/>
          <a:ext cx="0" cy="0"/>
          <a:chOff x="0" y="0"/>
          <a:chExt cx="0" cy="0"/>
        </a:xfrm>
      </p:grpSpPr>
      <p:sp>
        <p:nvSpPr>
          <p:cNvPr id="2415" name="Google Shape;2415;p49"/>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What are the </a:t>
            </a:r>
            <a:r>
              <a:rPr lang="en"/>
              <a:t>job positions?</a:t>
            </a:r>
            <a:endParaRPr/>
          </a:p>
        </p:txBody>
      </p:sp>
      <p:sp>
        <p:nvSpPr>
          <p:cNvPr id="2416" name="Google Shape;2416;p49"/>
          <p:cNvSpPr txBox="1">
            <a:spLocks noGrp="1"/>
          </p:cNvSpPr>
          <p:nvPr>
            <p:ph type="subTitle" idx="1"/>
          </p:nvPr>
        </p:nvSpPr>
        <p:spPr>
          <a:xfrm>
            <a:off x="3778749" y="1963799"/>
            <a:ext cx="2231400" cy="555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Mercury is the closest planet to the Sun </a:t>
            </a:r>
            <a:endParaRPr/>
          </a:p>
        </p:txBody>
      </p:sp>
      <p:sp>
        <p:nvSpPr>
          <p:cNvPr id="2417" name="Google Shape;2417;p49"/>
          <p:cNvSpPr txBox="1">
            <a:spLocks noGrp="1"/>
          </p:cNvSpPr>
          <p:nvPr>
            <p:ph type="subTitle" idx="2"/>
          </p:nvPr>
        </p:nvSpPr>
        <p:spPr>
          <a:xfrm>
            <a:off x="6192753" y="1963799"/>
            <a:ext cx="2231400" cy="555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Saturn </a:t>
            </a:r>
            <a:r>
              <a:rPr lang="en">
                <a:solidFill>
                  <a:schemeClr val="dk1"/>
                </a:solidFill>
              </a:rPr>
              <a:t>is composed of hydrogen and helium</a:t>
            </a:r>
            <a:endParaRPr>
              <a:solidFill>
                <a:schemeClr val="dk1"/>
              </a:solidFill>
            </a:endParaRPr>
          </a:p>
        </p:txBody>
      </p:sp>
      <p:sp>
        <p:nvSpPr>
          <p:cNvPr id="2418" name="Google Shape;2418;p49"/>
          <p:cNvSpPr txBox="1">
            <a:spLocks noGrp="1"/>
          </p:cNvSpPr>
          <p:nvPr>
            <p:ph type="subTitle" idx="3"/>
          </p:nvPr>
        </p:nvSpPr>
        <p:spPr>
          <a:xfrm>
            <a:off x="3778653" y="3525209"/>
            <a:ext cx="2231400" cy="555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Jupiter i</a:t>
            </a:r>
            <a:r>
              <a:rPr lang="en">
                <a:solidFill>
                  <a:schemeClr val="dk1"/>
                </a:solidFill>
              </a:rPr>
              <a:t>s the biggest </a:t>
            </a:r>
            <a:r>
              <a:rPr lang="en"/>
              <a:t>planet </a:t>
            </a:r>
            <a:r>
              <a:rPr lang="en">
                <a:solidFill>
                  <a:schemeClr val="dk1"/>
                </a:solidFill>
              </a:rPr>
              <a:t>in the Solar System</a:t>
            </a:r>
            <a:endParaRPr>
              <a:solidFill>
                <a:schemeClr val="dk1"/>
              </a:solidFill>
            </a:endParaRPr>
          </a:p>
        </p:txBody>
      </p:sp>
      <p:sp>
        <p:nvSpPr>
          <p:cNvPr id="2419" name="Google Shape;2419;p49"/>
          <p:cNvSpPr txBox="1">
            <a:spLocks noGrp="1"/>
          </p:cNvSpPr>
          <p:nvPr>
            <p:ph type="subTitle" idx="4"/>
          </p:nvPr>
        </p:nvSpPr>
        <p:spPr>
          <a:xfrm>
            <a:off x="6192619" y="3525209"/>
            <a:ext cx="2231400" cy="555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Despite being red, Mars is actually a cold place</a:t>
            </a:r>
            <a:endParaRPr>
              <a:solidFill>
                <a:schemeClr val="dk1"/>
              </a:solidFill>
            </a:endParaRPr>
          </a:p>
        </p:txBody>
      </p:sp>
      <p:sp>
        <p:nvSpPr>
          <p:cNvPr id="2420" name="Google Shape;2420;p49"/>
          <p:cNvSpPr txBox="1">
            <a:spLocks noGrp="1"/>
          </p:cNvSpPr>
          <p:nvPr>
            <p:ph type="subTitle" idx="5"/>
          </p:nvPr>
        </p:nvSpPr>
        <p:spPr>
          <a:xfrm>
            <a:off x="3778600" y="1646525"/>
            <a:ext cx="22314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Machinery</a:t>
            </a:r>
            <a:endParaRPr>
              <a:solidFill>
                <a:schemeClr val="dk1"/>
              </a:solidFill>
            </a:endParaRPr>
          </a:p>
        </p:txBody>
      </p:sp>
      <p:sp>
        <p:nvSpPr>
          <p:cNvPr id="2421" name="Google Shape;2421;p49"/>
          <p:cNvSpPr txBox="1">
            <a:spLocks noGrp="1"/>
          </p:cNvSpPr>
          <p:nvPr>
            <p:ph type="subTitle" idx="6"/>
          </p:nvPr>
        </p:nvSpPr>
        <p:spPr>
          <a:xfrm>
            <a:off x="6192536" y="1646525"/>
            <a:ext cx="22314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Hardware</a:t>
            </a:r>
            <a:endParaRPr>
              <a:solidFill>
                <a:schemeClr val="dk1"/>
              </a:solidFill>
            </a:endParaRPr>
          </a:p>
        </p:txBody>
      </p:sp>
      <p:sp>
        <p:nvSpPr>
          <p:cNvPr id="2422" name="Google Shape;2422;p49"/>
          <p:cNvSpPr txBox="1">
            <a:spLocks noGrp="1"/>
          </p:cNvSpPr>
          <p:nvPr>
            <p:ph type="subTitle" idx="7"/>
          </p:nvPr>
        </p:nvSpPr>
        <p:spPr>
          <a:xfrm>
            <a:off x="3778600" y="3194884"/>
            <a:ext cx="22314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Robotics</a:t>
            </a:r>
            <a:endParaRPr>
              <a:solidFill>
                <a:schemeClr val="dk1"/>
              </a:solidFill>
            </a:endParaRPr>
          </a:p>
        </p:txBody>
      </p:sp>
      <p:sp>
        <p:nvSpPr>
          <p:cNvPr id="2423" name="Google Shape;2423;p49"/>
          <p:cNvSpPr txBox="1">
            <a:spLocks noGrp="1"/>
          </p:cNvSpPr>
          <p:nvPr>
            <p:ph type="subTitle" idx="8"/>
          </p:nvPr>
        </p:nvSpPr>
        <p:spPr>
          <a:xfrm>
            <a:off x="6192536" y="3194884"/>
            <a:ext cx="22314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Building</a:t>
            </a:r>
            <a:endParaRPr>
              <a:solidFill>
                <a:schemeClr val="dk1"/>
              </a:solidFill>
            </a:endParaRPr>
          </a:p>
        </p:txBody>
      </p:sp>
      <p:pic>
        <p:nvPicPr>
          <p:cNvPr id="2424" name="Google Shape;2424;p49"/>
          <p:cNvPicPr preferRelativeResize="0">
            <a:picLocks noGrp="1"/>
          </p:cNvPicPr>
          <p:nvPr>
            <p:ph type="pic" idx="9"/>
          </p:nvPr>
        </p:nvPicPr>
        <p:blipFill rotWithShape="1">
          <a:blip r:embed="rId3">
            <a:alphaModFix/>
          </a:blip>
          <a:srcRect l="16363" t="248" r="23720" b="248"/>
          <a:stretch/>
        </p:blipFill>
        <p:spPr>
          <a:xfrm>
            <a:off x="921425" y="1443900"/>
            <a:ext cx="2579101" cy="28542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17"/>
        <p:cNvGrpSpPr/>
        <p:nvPr/>
      </p:nvGrpSpPr>
      <p:grpSpPr>
        <a:xfrm>
          <a:off x="0" y="0"/>
          <a:ext cx="0" cy="0"/>
          <a:chOff x="0" y="0"/>
          <a:chExt cx="0" cy="0"/>
        </a:xfrm>
      </p:grpSpPr>
      <p:sp>
        <p:nvSpPr>
          <p:cNvPr id="2318" name="Google Shape;2318;p43"/>
          <p:cNvSpPr txBox="1">
            <a:spLocks noGrp="1"/>
          </p:cNvSpPr>
          <p:nvPr>
            <p:ph type="title"/>
          </p:nvPr>
        </p:nvSpPr>
        <p:spPr>
          <a:xfrm>
            <a:off x="4063762" y="2309550"/>
            <a:ext cx="4030500" cy="9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2319" name="Google Shape;2319;p43"/>
          <p:cNvSpPr txBox="1">
            <a:spLocks noGrp="1"/>
          </p:cNvSpPr>
          <p:nvPr>
            <p:ph type="title" idx="2"/>
          </p:nvPr>
        </p:nvSpPr>
        <p:spPr>
          <a:xfrm>
            <a:off x="5548308" y="1494475"/>
            <a:ext cx="1061400" cy="7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2321" name="Google Shape;2321;p43"/>
          <p:cNvPicPr preferRelativeResize="0">
            <a:picLocks noGrp="1"/>
          </p:cNvPicPr>
          <p:nvPr>
            <p:ph type="pic" idx="3"/>
          </p:nvPr>
        </p:nvPicPr>
        <p:blipFill rotWithShape="1">
          <a:blip r:embed="rId3">
            <a:alphaModFix/>
          </a:blip>
          <a:srcRect l="22886" r="22892"/>
          <a:stretch/>
        </p:blipFill>
        <p:spPr>
          <a:xfrm>
            <a:off x="958388" y="986850"/>
            <a:ext cx="2579101" cy="3169799"/>
          </a:xfrm>
          <a:prstGeom prst="rect">
            <a:avLst/>
          </a:prstGeom>
        </p:spPr>
      </p:pic>
      <p:grpSp>
        <p:nvGrpSpPr>
          <p:cNvPr id="2322" name="Google Shape;2322;p43"/>
          <p:cNvGrpSpPr/>
          <p:nvPr/>
        </p:nvGrpSpPr>
        <p:grpSpPr>
          <a:xfrm>
            <a:off x="5809975" y="1020650"/>
            <a:ext cx="538025" cy="157800"/>
            <a:chOff x="2575325" y="1348650"/>
            <a:chExt cx="538025" cy="157800"/>
          </a:xfrm>
        </p:grpSpPr>
        <p:sp>
          <p:nvSpPr>
            <p:cNvPr id="2323" name="Google Shape;2323;p43"/>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3"/>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3"/>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28"/>
        <p:cNvGrpSpPr/>
        <p:nvPr/>
      </p:nvGrpSpPr>
      <p:grpSpPr>
        <a:xfrm>
          <a:off x="0" y="0"/>
          <a:ext cx="0" cy="0"/>
          <a:chOff x="0" y="0"/>
          <a:chExt cx="0" cy="0"/>
        </a:xfrm>
      </p:grpSpPr>
      <p:sp>
        <p:nvSpPr>
          <p:cNvPr id="2429" name="Google Shape;2429;p50"/>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accent3"/>
                </a:solidFill>
              </a:rPr>
              <a:t>Study</a:t>
            </a:r>
            <a:r>
              <a:rPr lang="en"/>
              <a:t> process</a:t>
            </a:r>
            <a:endParaRPr>
              <a:solidFill>
                <a:schemeClr val="dk1"/>
              </a:solidFill>
            </a:endParaRPr>
          </a:p>
        </p:txBody>
      </p:sp>
      <p:sp>
        <p:nvSpPr>
          <p:cNvPr id="2430" name="Google Shape;2430;p50"/>
          <p:cNvSpPr txBox="1">
            <a:spLocks noGrp="1"/>
          </p:cNvSpPr>
          <p:nvPr>
            <p:ph type="subTitle" idx="4294967295"/>
          </p:nvPr>
        </p:nvSpPr>
        <p:spPr>
          <a:xfrm>
            <a:off x="727100" y="3986251"/>
            <a:ext cx="2084400" cy="61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The Moon is Earth’s only natural satellite</a:t>
            </a:r>
            <a:endParaRPr>
              <a:solidFill>
                <a:schemeClr val="dk1"/>
              </a:solidFill>
            </a:endParaRPr>
          </a:p>
        </p:txBody>
      </p:sp>
      <p:sp>
        <p:nvSpPr>
          <p:cNvPr id="2431" name="Google Shape;2431;p50"/>
          <p:cNvSpPr txBox="1">
            <a:spLocks noGrp="1"/>
          </p:cNvSpPr>
          <p:nvPr>
            <p:ph type="title" idx="4294967295"/>
          </p:nvPr>
        </p:nvSpPr>
        <p:spPr>
          <a:xfrm>
            <a:off x="727100" y="3669900"/>
            <a:ext cx="2084400" cy="439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t>Study</a:t>
            </a:r>
            <a:endParaRPr sz="2400">
              <a:solidFill>
                <a:schemeClr val="dk1"/>
              </a:solidFill>
            </a:endParaRPr>
          </a:p>
        </p:txBody>
      </p:sp>
      <p:sp>
        <p:nvSpPr>
          <p:cNvPr id="2432" name="Google Shape;2432;p50"/>
          <p:cNvSpPr txBox="1">
            <a:spLocks noGrp="1"/>
          </p:cNvSpPr>
          <p:nvPr>
            <p:ph type="subTitle" idx="4294967295"/>
          </p:nvPr>
        </p:nvSpPr>
        <p:spPr>
          <a:xfrm>
            <a:off x="2595558" y="3275773"/>
            <a:ext cx="2084400" cy="61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doesn’t have a solid surface</a:t>
            </a:r>
            <a:endParaRPr>
              <a:solidFill>
                <a:schemeClr val="dk1"/>
              </a:solidFill>
            </a:endParaRPr>
          </a:p>
        </p:txBody>
      </p:sp>
      <p:sp>
        <p:nvSpPr>
          <p:cNvPr id="2433" name="Google Shape;2433;p50"/>
          <p:cNvSpPr txBox="1">
            <a:spLocks noGrp="1"/>
          </p:cNvSpPr>
          <p:nvPr>
            <p:ph type="title" idx="4294967295"/>
          </p:nvPr>
        </p:nvSpPr>
        <p:spPr>
          <a:xfrm>
            <a:off x="2595558" y="2959400"/>
            <a:ext cx="2084400" cy="439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t>Understand</a:t>
            </a:r>
            <a:endParaRPr sz="2400"/>
          </a:p>
        </p:txBody>
      </p:sp>
      <p:sp>
        <p:nvSpPr>
          <p:cNvPr id="2434" name="Google Shape;2434;p50"/>
          <p:cNvSpPr txBox="1">
            <a:spLocks noGrp="1"/>
          </p:cNvSpPr>
          <p:nvPr>
            <p:ph type="subTitle" idx="4294967295"/>
          </p:nvPr>
        </p:nvSpPr>
        <p:spPr>
          <a:xfrm>
            <a:off x="4464017" y="3986269"/>
            <a:ext cx="2084400" cy="61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a:t>
            </a:r>
            <a:endParaRPr>
              <a:solidFill>
                <a:schemeClr val="dk1"/>
              </a:solidFill>
            </a:endParaRPr>
          </a:p>
        </p:txBody>
      </p:sp>
      <p:sp>
        <p:nvSpPr>
          <p:cNvPr id="2435" name="Google Shape;2435;p50"/>
          <p:cNvSpPr txBox="1">
            <a:spLocks noGrp="1"/>
          </p:cNvSpPr>
          <p:nvPr>
            <p:ph type="title" idx="4294967295"/>
          </p:nvPr>
        </p:nvSpPr>
        <p:spPr>
          <a:xfrm>
            <a:off x="4464029" y="3669900"/>
            <a:ext cx="2084400" cy="439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t>Remember</a:t>
            </a:r>
            <a:endParaRPr sz="2400">
              <a:solidFill>
                <a:schemeClr val="dk1"/>
              </a:solidFill>
            </a:endParaRPr>
          </a:p>
        </p:txBody>
      </p:sp>
      <p:sp>
        <p:nvSpPr>
          <p:cNvPr id="2436" name="Google Shape;2436;p50"/>
          <p:cNvSpPr txBox="1">
            <a:spLocks noGrp="1"/>
          </p:cNvSpPr>
          <p:nvPr>
            <p:ph type="subTitle" idx="4294967295"/>
          </p:nvPr>
        </p:nvSpPr>
        <p:spPr>
          <a:xfrm>
            <a:off x="6332475" y="3275768"/>
            <a:ext cx="2084400" cy="61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a:t>
            </a:r>
            <a:r>
              <a:rPr lang="en">
                <a:solidFill>
                  <a:schemeClr val="dk1"/>
                </a:solidFill>
              </a:rPr>
              <a:t> the farthest planet from the Sun</a:t>
            </a:r>
            <a:endParaRPr>
              <a:solidFill>
                <a:schemeClr val="dk1"/>
              </a:solidFill>
            </a:endParaRPr>
          </a:p>
        </p:txBody>
      </p:sp>
      <p:sp>
        <p:nvSpPr>
          <p:cNvPr id="2437" name="Google Shape;2437;p50"/>
          <p:cNvSpPr txBox="1">
            <a:spLocks noGrp="1"/>
          </p:cNvSpPr>
          <p:nvPr>
            <p:ph type="title" idx="4294967295"/>
          </p:nvPr>
        </p:nvSpPr>
        <p:spPr>
          <a:xfrm>
            <a:off x="6332498" y="2959400"/>
            <a:ext cx="2084400" cy="439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t>Exercise</a:t>
            </a:r>
            <a:endParaRPr sz="2400">
              <a:solidFill>
                <a:schemeClr val="dk1"/>
              </a:solidFill>
            </a:endParaRPr>
          </a:p>
        </p:txBody>
      </p:sp>
      <p:sp>
        <p:nvSpPr>
          <p:cNvPr id="2438" name="Google Shape;2438;p50"/>
          <p:cNvSpPr txBox="1">
            <a:spLocks noGrp="1"/>
          </p:cNvSpPr>
          <p:nvPr>
            <p:ph type="title" idx="4294967295"/>
          </p:nvPr>
        </p:nvSpPr>
        <p:spPr>
          <a:xfrm>
            <a:off x="1323200" y="2854475"/>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01</a:t>
            </a:r>
            <a:endParaRPr>
              <a:solidFill>
                <a:schemeClr val="lt1"/>
              </a:solidFill>
            </a:endParaRPr>
          </a:p>
        </p:txBody>
      </p:sp>
      <p:sp>
        <p:nvSpPr>
          <p:cNvPr id="2439" name="Google Shape;2439;p50"/>
          <p:cNvSpPr txBox="1">
            <a:spLocks noGrp="1"/>
          </p:cNvSpPr>
          <p:nvPr>
            <p:ph type="title" idx="4294967295"/>
          </p:nvPr>
        </p:nvSpPr>
        <p:spPr>
          <a:xfrm>
            <a:off x="3191658" y="2143975"/>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02</a:t>
            </a:r>
            <a:endParaRPr>
              <a:solidFill>
                <a:schemeClr val="lt1"/>
              </a:solidFill>
            </a:endParaRPr>
          </a:p>
        </p:txBody>
      </p:sp>
      <p:sp>
        <p:nvSpPr>
          <p:cNvPr id="2440" name="Google Shape;2440;p50"/>
          <p:cNvSpPr txBox="1">
            <a:spLocks noGrp="1"/>
          </p:cNvSpPr>
          <p:nvPr>
            <p:ph type="title" idx="4294967295"/>
          </p:nvPr>
        </p:nvSpPr>
        <p:spPr>
          <a:xfrm>
            <a:off x="5060109" y="2854475"/>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03</a:t>
            </a:r>
            <a:endParaRPr>
              <a:solidFill>
                <a:schemeClr val="lt1"/>
              </a:solidFill>
            </a:endParaRPr>
          </a:p>
        </p:txBody>
      </p:sp>
      <p:sp>
        <p:nvSpPr>
          <p:cNvPr id="2441" name="Google Shape;2441;p50"/>
          <p:cNvSpPr txBox="1">
            <a:spLocks noGrp="1"/>
          </p:cNvSpPr>
          <p:nvPr>
            <p:ph type="title" idx="4294967295"/>
          </p:nvPr>
        </p:nvSpPr>
        <p:spPr>
          <a:xfrm>
            <a:off x="6928559" y="2143975"/>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04</a:t>
            </a:r>
            <a:endParaRPr>
              <a:solidFill>
                <a:schemeClr val="lt1"/>
              </a:solidFill>
            </a:endParaRPr>
          </a:p>
        </p:txBody>
      </p:sp>
      <p:sp>
        <p:nvSpPr>
          <p:cNvPr id="2442" name="Google Shape;2442;p50"/>
          <p:cNvSpPr/>
          <p:nvPr/>
        </p:nvSpPr>
        <p:spPr>
          <a:xfrm>
            <a:off x="1323200" y="2049250"/>
            <a:ext cx="892200" cy="439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0"/>
          <p:cNvSpPr/>
          <p:nvPr/>
        </p:nvSpPr>
        <p:spPr>
          <a:xfrm>
            <a:off x="3191658" y="1338750"/>
            <a:ext cx="892200" cy="439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0"/>
          <p:cNvSpPr/>
          <p:nvPr/>
        </p:nvSpPr>
        <p:spPr>
          <a:xfrm>
            <a:off x="5057375" y="2049250"/>
            <a:ext cx="892200" cy="439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0"/>
          <p:cNvSpPr/>
          <p:nvPr/>
        </p:nvSpPr>
        <p:spPr>
          <a:xfrm>
            <a:off x="6923100" y="1338750"/>
            <a:ext cx="892200" cy="439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6" name="Google Shape;2446;p50"/>
          <p:cNvGrpSpPr/>
          <p:nvPr/>
        </p:nvGrpSpPr>
        <p:grpSpPr>
          <a:xfrm>
            <a:off x="3451856" y="1373798"/>
            <a:ext cx="371785" cy="370879"/>
            <a:chOff x="-41111350" y="3239100"/>
            <a:chExt cx="318200" cy="317425"/>
          </a:xfrm>
        </p:grpSpPr>
        <p:sp>
          <p:nvSpPr>
            <p:cNvPr id="2447" name="Google Shape;2447;p50"/>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0"/>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0"/>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0"/>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1" name="Google Shape;2451;p50"/>
          <p:cNvGrpSpPr/>
          <p:nvPr/>
        </p:nvGrpSpPr>
        <p:grpSpPr>
          <a:xfrm>
            <a:off x="5313901" y="2083518"/>
            <a:ext cx="379146" cy="370967"/>
            <a:chOff x="-41117650" y="3605525"/>
            <a:chExt cx="324500" cy="317500"/>
          </a:xfrm>
        </p:grpSpPr>
        <p:sp>
          <p:nvSpPr>
            <p:cNvPr id="2452" name="Google Shape;2452;p50"/>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0"/>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0"/>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5" name="Google Shape;2455;p50"/>
          <p:cNvGrpSpPr/>
          <p:nvPr/>
        </p:nvGrpSpPr>
        <p:grpSpPr>
          <a:xfrm>
            <a:off x="1532084" y="2083567"/>
            <a:ext cx="429504" cy="370879"/>
            <a:chOff x="-42651700" y="3217825"/>
            <a:chExt cx="367600" cy="317425"/>
          </a:xfrm>
        </p:grpSpPr>
        <p:sp>
          <p:nvSpPr>
            <p:cNvPr id="2456" name="Google Shape;2456;p50"/>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0"/>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0"/>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0"/>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0" name="Google Shape;2460;p50"/>
          <p:cNvSpPr/>
          <p:nvPr/>
        </p:nvSpPr>
        <p:spPr>
          <a:xfrm>
            <a:off x="7217273" y="13725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61" name="Google Shape;2461;p50"/>
          <p:cNvCxnSpPr>
            <a:stCxn id="2442" idx="2"/>
            <a:endCxn id="2438" idx="0"/>
          </p:cNvCxnSpPr>
          <p:nvPr/>
        </p:nvCxnSpPr>
        <p:spPr>
          <a:xfrm>
            <a:off x="1769300" y="2488750"/>
            <a:ext cx="0" cy="365700"/>
          </a:xfrm>
          <a:prstGeom prst="straightConnector1">
            <a:avLst/>
          </a:prstGeom>
          <a:noFill/>
          <a:ln w="9525" cap="flat" cmpd="sng">
            <a:solidFill>
              <a:schemeClr val="accent3"/>
            </a:solidFill>
            <a:prstDash val="solid"/>
            <a:round/>
            <a:headEnd type="none" w="med" len="med"/>
            <a:tailEnd type="none" w="med" len="med"/>
          </a:ln>
        </p:spPr>
      </p:cxnSp>
      <p:cxnSp>
        <p:nvCxnSpPr>
          <p:cNvPr id="2462" name="Google Shape;2462;p50"/>
          <p:cNvCxnSpPr>
            <a:stCxn id="2438" idx="2"/>
            <a:endCxn id="2431" idx="0"/>
          </p:cNvCxnSpPr>
          <p:nvPr/>
        </p:nvCxnSpPr>
        <p:spPr>
          <a:xfrm>
            <a:off x="1769300" y="3293975"/>
            <a:ext cx="0" cy="375900"/>
          </a:xfrm>
          <a:prstGeom prst="straightConnector1">
            <a:avLst/>
          </a:prstGeom>
          <a:noFill/>
          <a:ln w="9525" cap="flat" cmpd="sng">
            <a:solidFill>
              <a:schemeClr val="accent3"/>
            </a:solidFill>
            <a:prstDash val="solid"/>
            <a:round/>
            <a:headEnd type="none" w="med" len="med"/>
            <a:tailEnd type="none" w="med" len="med"/>
          </a:ln>
        </p:spPr>
      </p:cxnSp>
      <p:cxnSp>
        <p:nvCxnSpPr>
          <p:cNvPr id="2463" name="Google Shape;2463;p50"/>
          <p:cNvCxnSpPr>
            <a:stCxn id="2443" idx="2"/>
            <a:endCxn id="2439" idx="0"/>
          </p:cNvCxnSpPr>
          <p:nvPr/>
        </p:nvCxnSpPr>
        <p:spPr>
          <a:xfrm>
            <a:off x="3637758" y="1778250"/>
            <a:ext cx="0" cy="365700"/>
          </a:xfrm>
          <a:prstGeom prst="straightConnector1">
            <a:avLst/>
          </a:prstGeom>
          <a:noFill/>
          <a:ln w="9525" cap="flat" cmpd="sng">
            <a:solidFill>
              <a:schemeClr val="accent3"/>
            </a:solidFill>
            <a:prstDash val="solid"/>
            <a:round/>
            <a:headEnd type="none" w="med" len="med"/>
            <a:tailEnd type="none" w="med" len="med"/>
          </a:ln>
        </p:spPr>
      </p:cxnSp>
      <p:cxnSp>
        <p:nvCxnSpPr>
          <p:cNvPr id="2464" name="Google Shape;2464;p50"/>
          <p:cNvCxnSpPr>
            <a:stCxn id="2439" idx="2"/>
            <a:endCxn id="2433" idx="0"/>
          </p:cNvCxnSpPr>
          <p:nvPr/>
        </p:nvCxnSpPr>
        <p:spPr>
          <a:xfrm>
            <a:off x="3637758" y="2583475"/>
            <a:ext cx="0" cy="375900"/>
          </a:xfrm>
          <a:prstGeom prst="straightConnector1">
            <a:avLst/>
          </a:prstGeom>
          <a:noFill/>
          <a:ln w="9525" cap="flat" cmpd="sng">
            <a:solidFill>
              <a:schemeClr val="accent3"/>
            </a:solidFill>
            <a:prstDash val="solid"/>
            <a:round/>
            <a:headEnd type="none" w="med" len="med"/>
            <a:tailEnd type="none" w="med" len="med"/>
          </a:ln>
        </p:spPr>
      </p:cxnSp>
      <p:cxnSp>
        <p:nvCxnSpPr>
          <p:cNvPr id="2465" name="Google Shape;2465;p50"/>
          <p:cNvCxnSpPr>
            <a:stCxn id="2440" idx="2"/>
            <a:endCxn id="2435" idx="0"/>
          </p:cNvCxnSpPr>
          <p:nvPr/>
        </p:nvCxnSpPr>
        <p:spPr>
          <a:xfrm>
            <a:off x="5506209" y="3293975"/>
            <a:ext cx="0" cy="375900"/>
          </a:xfrm>
          <a:prstGeom prst="straightConnector1">
            <a:avLst/>
          </a:prstGeom>
          <a:noFill/>
          <a:ln w="9525" cap="flat" cmpd="sng">
            <a:solidFill>
              <a:schemeClr val="accent3"/>
            </a:solidFill>
            <a:prstDash val="solid"/>
            <a:round/>
            <a:headEnd type="none" w="med" len="med"/>
            <a:tailEnd type="none" w="med" len="med"/>
          </a:ln>
        </p:spPr>
      </p:cxnSp>
      <p:cxnSp>
        <p:nvCxnSpPr>
          <p:cNvPr id="2466" name="Google Shape;2466;p50"/>
          <p:cNvCxnSpPr>
            <a:stCxn id="2444" idx="2"/>
            <a:endCxn id="2440" idx="0"/>
          </p:cNvCxnSpPr>
          <p:nvPr/>
        </p:nvCxnSpPr>
        <p:spPr>
          <a:xfrm>
            <a:off x="5503475" y="2488750"/>
            <a:ext cx="2700" cy="365700"/>
          </a:xfrm>
          <a:prstGeom prst="straightConnector1">
            <a:avLst/>
          </a:prstGeom>
          <a:noFill/>
          <a:ln w="9525" cap="flat" cmpd="sng">
            <a:solidFill>
              <a:schemeClr val="accent3"/>
            </a:solidFill>
            <a:prstDash val="solid"/>
            <a:round/>
            <a:headEnd type="none" w="med" len="med"/>
            <a:tailEnd type="none" w="med" len="med"/>
          </a:ln>
        </p:spPr>
      </p:cxnSp>
      <p:cxnSp>
        <p:nvCxnSpPr>
          <p:cNvPr id="2467" name="Google Shape;2467;p50"/>
          <p:cNvCxnSpPr>
            <a:stCxn id="2445" idx="2"/>
            <a:endCxn id="2441" idx="0"/>
          </p:cNvCxnSpPr>
          <p:nvPr/>
        </p:nvCxnSpPr>
        <p:spPr>
          <a:xfrm>
            <a:off x="7369200" y="1778250"/>
            <a:ext cx="5400" cy="365700"/>
          </a:xfrm>
          <a:prstGeom prst="straightConnector1">
            <a:avLst/>
          </a:prstGeom>
          <a:noFill/>
          <a:ln w="9525" cap="flat" cmpd="sng">
            <a:solidFill>
              <a:schemeClr val="accent3"/>
            </a:solidFill>
            <a:prstDash val="solid"/>
            <a:round/>
            <a:headEnd type="none" w="med" len="med"/>
            <a:tailEnd type="none" w="med" len="med"/>
          </a:ln>
        </p:spPr>
      </p:cxnSp>
      <p:cxnSp>
        <p:nvCxnSpPr>
          <p:cNvPr id="2468" name="Google Shape;2468;p50"/>
          <p:cNvCxnSpPr>
            <a:stCxn id="2441" idx="2"/>
            <a:endCxn id="2437" idx="0"/>
          </p:cNvCxnSpPr>
          <p:nvPr/>
        </p:nvCxnSpPr>
        <p:spPr>
          <a:xfrm>
            <a:off x="7374659" y="2583475"/>
            <a:ext cx="0" cy="375900"/>
          </a:xfrm>
          <a:prstGeom prst="straightConnector1">
            <a:avLst/>
          </a:prstGeom>
          <a:noFill/>
          <a:ln w="9525" cap="flat" cmpd="sng">
            <a:solidFill>
              <a:schemeClr val="accent3"/>
            </a:solidFill>
            <a:prstDash val="solid"/>
            <a:round/>
            <a:headEnd type="none" w="med" len="med"/>
            <a:tailEnd type="non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89"/>
        <p:cNvGrpSpPr/>
        <p:nvPr/>
      </p:nvGrpSpPr>
      <p:grpSpPr>
        <a:xfrm>
          <a:off x="0" y="0"/>
          <a:ext cx="0" cy="0"/>
          <a:chOff x="0" y="0"/>
          <a:chExt cx="0" cy="0"/>
        </a:xfrm>
      </p:grpSpPr>
      <p:sp>
        <p:nvSpPr>
          <p:cNvPr id="2490" name="Google Shape;2490;p52"/>
          <p:cNvSpPr txBox="1">
            <a:spLocks noGrp="1"/>
          </p:cNvSpPr>
          <p:nvPr>
            <p:ph type="title"/>
          </p:nvPr>
        </p:nvSpPr>
        <p:spPr>
          <a:xfrm>
            <a:off x="719900" y="882475"/>
            <a:ext cx="7704000" cy="131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3"/>
                </a:solidFill>
              </a:rPr>
              <a:t>Awesome</a:t>
            </a:r>
            <a:r>
              <a:rPr lang="en">
                <a:solidFill>
                  <a:schemeClr val="dk1"/>
                </a:solidFill>
              </a:rPr>
              <a:t> words</a:t>
            </a:r>
            <a:endParaRPr>
              <a:solidFill>
                <a:schemeClr val="dk1"/>
              </a:solidFill>
            </a:endParaRPr>
          </a:p>
        </p:txBody>
      </p:sp>
      <p:pic>
        <p:nvPicPr>
          <p:cNvPr id="2491" name="Google Shape;2491;p52"/>
          <p:cNvPicPr preferRelativeResize="0">
            <a:picLocks noGrp="1"/>
          </p:cNvPicPr>
          <p:nvPr>
            <p:ph type="pic" idx="2"/>
          </p:nvPr>
        </p:nvPicPr>
        <p:blipFill rotWithShape="1">
          <a:blip r:embed="rId3">
            <a:alphaModFix/>
          </a:blip>
          <a:srcRect t="42017" b="42017"/>
          <a:stretch/>
        </p:blipFill>
        <p:spPr>
          <a:xfrm>
            <a:off x="720000" y="2416025"/>
            <a:ext cx="7704000" cy="18450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03"/>
        <p:cNvGrpSpPr/>
        <p:nvPr/>
      </p:nvGrpSpPr>
      <p:grpSpPr>
        <a:xfrm>
          <a:off x="0" y="0"/>
          <a:ext cx="0" cy="0"/>
          <a:chOff x="0" y="0"/>
          <a:chExt cx="0" cy="0"/>
        </a:xfrm>
      </p:grpSpPr>
      <p:sp>
        <p:nvSpPr>
          <p:cNvPr id="2504" name="Google Shape;2504;p54"/>
          <p:cNvSpPr txBox="1">
            <a:spLocks noGrp="1"/>
          </p:cNvSpPr>
          <p:nvPr>
            <p:ph type="title"/>
          </p:nvPr>
        </p:nvSpPr>
        <p:spPr>
          <a:xfrm>
            <a:off x="720000" y="3647562"/>
            <a:ext cx="4208100" cy="49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3"/>
                </a:solidFill>
              </a:rPr>
              <a:t>—Someone</a:t>
            </a:r>
            <a:r>
              <a:rPr lang="en">
                <a:solidFill>
                  <a:schemeClr val="dk1"/>
                </a:solidFill>
              </a:rPr>
              <a:t> Famous</a:t>
            </a:r>
            <a:endParaRPr>
              <a:solidFill>
                <a:schemeClr val="dk1"/>
              </a:solidFill>
            </a:endParaRPr>
          </a:p>
        </p:txBody>
      </p:sp>
      <p:sp>
        <p:nvSpPr>
          <p:cNvPr id="2505" name="Google Shape;2505;p54"/>
          <p:cNvSpPr txBox="1">
            <a:spLocks noGrp="1"/>
          </p:cNvSpPr>
          <p:nvPr>
            <p:ph type="subTitle" idx="1"/>
          </p:nvPr>
        </p:nvSpPr>
        <p:spPr>
          <a:xfrm>
            <a:off x="720000" y="996438"/>
            <a:ext cx="4208100" cy="280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“This is a quote. Words full of wisdom that someone important said and can make the reader get inspired.”</a:t>
            </a:r>
            <a:endParaRPr/>
          </a:p>
        </p:txBody>
      </p:sp>
      <p:pic>
        <p:nvPicPr>
          <p:cNvPr id="2506" name="Google Shape;2506;p54"/>
          <p:cNvPicPr preferRelativeResize="0">
            <a:picLocks noGrp="1"/>
          </p:cNvPicPr>
          <p:nvPr>
            <p:ph type="pic" idx="2"/>
          </p:nvPr>
        </p:nvPicPr>
        <p:blipFill rotWithShape="1">
          <a:blip r:embed="rId3">
            <a:alphaModFix/>
          </a:blip>
          <a:srcRect l="34871" r="11097"/>
          <a:stretch/>
        </p:blipFill>
        <p:spPr>
          <a:xfrm>
            <a:off x="5532700" y="986850"/>
            <a:ext cx="2579101" cy="316980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10"/>
        <p:cNvGrpSpPr/>
        <p:nvPr/>
      </p:nvGrpSpPr>
      <p:grpSpPr>
        <a:xfrm>
          <a:off x="0" y="0"/>
          <a:ext cx="0" cy="0"/>
          <a:chOff x="0" y="0"/>
          <a:chExt cx="0" cy="0"/>
        </a:xfrm>
      </p:grpSpPr>
      <p:sp>
        <p:nvSpPr>
          <p:cNvPr id="2511" name="Google Shape;2511;p55"/>
          <p:cNvSpPr txBox="1">
            <a:spLocks noGrp="1"/>
          </p:cNvSpPr>
          <p:nvPr>
            <p:ph type="title"/>
          </p:nvPr>
        </p:nvSpPr>
        <p:spPr>
          <a:xfrm>
            <a:off x="720000" y="4015675"/>
            <a:ext cx="7704000" cy="58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3"/>
                </a:solidFill>
              </a:rPr>
              <a:t>A picture is worth</a:t>
            </a:r>
            <a:r>
              <a:rPr lang="en">
                <a:solidFill>
                  <a:schemeClr val="dk1"/>
                </a:solidFill>
              </a:rPr>
              <a:t> a thousand words</a:t>
            </a:r>
            <a:endParaRPr>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15"/>
        <p:cNvGrpSpPr/>
        <p:nvPr/>
      </p:nvGrpSpPr>
      <p:grpSpPr>
        <a:xfrm>
          <a:off x="0" y="0"/>
          <a:ext cx="0" cy="0"/>
          <a:chOff x="0" y="0"/>
          <a:chExt cx="0" cy="0"/>
        </a:xfrm>
      </p:grpSpPr>
      <p:sp>
        <p:nvSpPr>
          <p:cNvPr id="2516" name="Google Shape;2516;p56"/>
          <p:cNvSpPr txBox="1">
            <a:spLocks noGrp="1"/>
          </p:cNvSpPr>
          <p:nvPr>
            <p:ph type="title"/>
          </p:nvPr>
        </p:nvSpPr>
        <p:spPr>
          <a:xfrm>
            <a:off x="713100" y="1599713"/>
            <a:ext cx="4265700" cy="1158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chemeClr val="accent3"/>
                </a:solidFill>
              </a:rPr>
              <a:t>An image reinforces</a:t>
            </a:r>
            <a:r>
              <a:rPr lang="en">
                <a:solidFill>
                  <a:schemeClr val="dk1"/>
                </a:solidFill>
              </a:rPr>
              <a:t> the concept</a:t>
            </a:r>
            <a:endParaRPr>
              <a:solidFill>
                <a:schemeClr val="dk1"/>
              </a:solidFill>
            </a:endParaRPr>
          </a:p>
        </p:txBody>
      </p:sp>
      <p:sp>
        <p:nvSpPr>
          <p:cNvPr id="2517" name="Google Shape;2517;p56"/>
          <p:cNvSpPr txBox="1">
            <a:spLocks noGrp="1"/>
          </p:cNvSpPr>
          <p:nvPr>
            <p:ph type="subTitle" idx="1"/>
          </p:nvPr>
        </p:nvSpPr>
        <p:spPr>
          <a:xfrm>
            <a:off x="713131" y="2676163"/>
            <a:ext cx="4265700" cy="86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Images reveal large amounts of data, so remember: use an image instead of a long text. Your audience will appreciate it</a:t>
            </a:r>
            <a:endParaRPr/>
          </a:p>
        </p:txBody>
      </p:sp>
      <p:pic>
        <p:nvPicPr>
          <p:cNvPr id="2518" name="Google Shape;2518;p56"/>
          <p:cNvPicPr preferRelativeResize="0">
            <a:picLocks noGrp="1"/>
          </p:cNvPicPr>
          <p:nvPr>
            <p:ph type="pic" idx="2"/>
          </p:nvPr>
        </p:nvPicPr>
        <p:blipFill rotWithShape="1">
          <a:blip r:embed="rId3">
            <a:alphaModFix/>
          </a:blip>
          <a:srcRect t="16618" b="16612"/>
          <a:stretch/>
        </p:blipFill>
        <p:spPr>
          <a:xfrm>
            <a:off x="5251225" y="1195450"/>
            <a:ext cx="2748301" cy="2752502"/>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22"/>
        <p:cNvGrpSpPr/>
        <p:nvPr/>
      </p:nvGrpSpPr>
      <p:grpSpPr>
        <a:xfrm>
          <a:off x="0" y="0"/>
          <a:ext cx="0" cy="0"/>
          <a:chOff x="0" y="0"/>
          <a:chExt cx="0" cy="0"/>
        </a:xfrm>
      </p:grpSpPr>
      <p:sp>
        <p:nvSpPr>
          <p:cNvPr id="2523" name="Google Shape;2523;p57"/>
          <p:cNvSpPr txBox="1">
            <a:spLocks noGrp="1"/>
          </p:cNvSpPr>
          <p:nvPr>
            <p:ph type="title"/>
          </p:nvPr>
        </p:nvSpPr>
        <p:spPr>
          <a:xfrm>
            <a:off x="1788075" y="913275"/>
            <a:ext cx="5567700" cy="115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10,000,000</a:t>
            </a:r>
            <a:endParaRPr/>
          </a:p>
        </p:txBody>
      </p:sp>
      <p:sp>
        <p:nvSpPr>
          <p:cNvPr id="2524" name="Google Shape;2524;p57"/>
          <p:cNvSpPr txBox="1">
            <a:spLocks noGrp="1"/>
          </p:cNvSpPr>
          <p:nvPr>
            <p:ph type="subTitle" idx="1"/>
          </p:nvPr>
        </p:nvSpPr>
        <p:spPr>
          <a:xfrm>
            <a:off x="1788076" y="2215550"/>
            <a:ext cx="5567700" cy="40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catch your audience’s attention</a:t>
            </a:r>
            <a:endParaRPr/>
          </a:p>
        </p:txBody>
      </p:sp>
      <p:pic>
        <p:nvPicPr>
          <p:cNvPr id="2525" name="Google Shape;2525;p57"/>
          <p:cNvPicPr preferRelativeResize="0">
            <a:picLocks noGrp="1"/>
          </p:cNvPicPr>
          <p:nvPr>
            <p:ph type="pic" idx="2"/>
          </p:nvPr>
        </p:nvPicPr>
        <p:blipFill rotWithShape="1">
          <a:blip r:embed="rId3">
            <a:alphaModFix/>
          </a:blip>
          <a:srcRect l="845" t="30668" r="864" b="11866"/>
          <a:stretch/>
        </p:blipFill>
        <p:spPr>
          <a:xfrm>
            <a:off x="1788125" y="2772325"/>
            <a:ext cx="5567699" cy="183102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29"/>
        <p:cNvGrpSpPr/>
        <p:nvPr/>
      </p:nvGrpSpPr>
      <p:grpSpPr>
        <a:xfrm>
          <a:off x="0" y="0"/>
          <a:ext cx="0" cy="0"/>
          <a:chOff x="0" y="0"/>
          <a:chExt cx="0" cy="0"/>
        </a:xfrm>
      </p:grpSpPr>
      <p:sp>
        <p:nvSpPr>
          <p:cNvPr id="2530" name="Google Shape;2530;p5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accent3"/>
                </a:solidFill>
              </a:rPr>
              <a:t>Subjects</a:t>
            </a:r>
            <a:r>
              <a:rPr lang="en"/>
              <a:t> of the week</a:t>
            </a:r>
            <a:endParaRPr>
              <a:solidFill>
                <a:schemeClr val="dk1"/>
              </a:solidFill>
            </a:endParaRPr>
          </a:p>
        </p:txBody>
      </p:sp>
      <p:graphicFrame>
        <p:nvGraphicFramePr>
          <p:cNvPr id="2531" name="Google Shape;2531;p58"/>
          <p:cNvGraphicFramePr/>
          <p:nvPr/>
        </p:nvGraphicFramePr>
        <p:xfrm>
          <a:off x="720100" y="1517875"/>
          <a:ext cx="3000000" cy="3000000"/>
        </p:xfrm>
        <a:graphic>
          <a:graphicData uri="http://schemas.openxmlformats.org/drawingml/2006/table">
            <a:tbl>
              <a:tblPr>
                <a:noFill/>
                <a:tableStyleId>{35C1AAEA-DD99-404A-92F1-077A0D7CBE4A}</a:tableStyleId>
              </a:tblPr>
              <a:tblGrid>
                <a:gridCol w="1284000">
                  <a:extLst>
                    <a:ext uri="{9D8B030D-6E8A-4147-A177-3AD203B41FA5}">
                      <a16:colId xmlns:a16="http://schemas.microsoft.com/office/drawing/2014/main" val="20000"/>
                    </a:ext>
                  </a:extLst>
                </a:gridCol>
                <a:gridCol w="1284000">
                  <a:extLst>
                    <a:ext uri="{9D8B030D-6E8A-4147-A177-3AD203B41FA5}">
                      <a16:colId xmlns:a16="http://schemas.microsoft.com/office/drawing/2014/main" val="20001"/>
                    </a:ext>
                  </a:extLst>
                </a:gridCol>
                <a:gridCol w="1284000">
                  <a:extLst>
                    <a:ext uri="{9D8B030D-6E8A-4147-A177-3AD203B41FA5}">
                      <a16:colId xmlns:a16="http://schemas.microsoft.com/office/drawing/2014/main" val="20002"/>
                    </a:ext>
                  </a:extLst>
                </a:gridCol>
                <a:gridCol w="1284000">
                  <a:extLst>
                    <a:ext uri="{9D8B030D-6E8A-4147-A177-3AD203B41FA5}">
                      <a16:colId xmlns:a16="http://schemas.microsoft.com/office/drawing/2014/main" val="20003"/>
                    </a:ext>
                  </a:extLst>
                </a:gridCol>
                <a:gridCol w="1284000">
                  <a:extLst>
                    <a:ext uri="{9D8B030D-6E8A-4147-A177-3AD203B41FA5}">
                      <a16:colId xmlns:a16="http://schemas.microsoft.com/office/drawing/2014/main" val="20004"/>
                    </a:ext>
                  </a:extLst>
                </a:gridCol>
                <a:gridCol w="1284000">
                  <a:extLst>
                    <a:ext uri="{9D8B030D-6E8A-4147-A177-3AD203B41FA5}">
                      <a16:colId xmlns:a16="http://schemas.microsoft.com/office/drawing/2014/main" val="20005"/>
                    </a:ext>
                  </a:extLst>
                </a:gridCol>
              </a:tblGrid>
              <a:tr h="283825">
                <a:tc>
                  <a:txBody>
                    <a:bodyPr/>
                    <a:lstStyle/>
                    <a:p>
                      <a:pPr marL="0" lvl="0" indent="0" algn="ctr" rtl="0">
                        <a:spcBef>
                          <a:spcPts val="0"/>
                        </a:spcBef>
                        <a:spcAft>
                          <a:spcPts val="0"/>
                        </a:spcAft>
                        <a:buNone/>
                      </a:pPr>
                      <a:r>
                        <a:rPr lang="en" b="1">
                          <a:solidFill>
                            <a:schemeClr val="lt1"/>
                          </a:solidFill>
                          <a:latin typeface="Poppins"/>
                          <a:ea typeface="Poppins"/>
                          <a:cs typeface="Poppins"/>
                          <a:sym typeface="Poppins"/>
                        </a:rPr>
                        <a:t>Time</a:t>
                      </a:r>
                      <a:endParaRPr b="1">
                        <a:solidFill>
                          <a:schemeClr val="lt1"/>
                        </a:solidFill>
                        <a:latin typeface="Poppins"/>
                        <a:ea typeface="Poppins"/>
                        <a:cs typeface="Poppins"/>
                        <a:sym typeface="Poppi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ctr" rtl="0">
                        <a:spcBef>
                          <a:spcPts val="0"/>
                        </a:spcBef>
                        <a:spcAft>
                          <a:spcPts val="0"/>
                        </a:spcAft>
                        <a:buNone/>
                      </a:pPr>
                      <a:r>
                        <a:rPr lang="en" b="1">
                          <a:solidFill>
                            <a:schemeClr val="lt1"/>
                          </a:solidFill>
                          <a:latin typeface="Poppins"/>
                          <a:ea typeface="Poppins"/>
                          <a:cs typeface="Poppins"/>
                          <a:sym typeface="Poppins"/>
                        </a:rPr>
                        <a:t>Monday</a:t>
                      </a:r>
                      <a:endParaRPr b="1">
                        <a:solidFill>
                          <a:schemeClr val="lt1"/>
                        </a:solidFill>
                        <a:latin typeface="Poppins"/>
                        <a:ea typeface="Poppins"/>
                        <a:cs typeface="Poppins"/>
                        <a:sym typeface="Poppi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lt1"/>
                          </a:solidFill>
                          <a:latin typeface="Poppins"/>
                          <a:ea typeface="Poppins"/>
                          <a:cs typeface="Poppins"/>
                          <a:sym typeface="Poppins"/>
                        </a:rPr>
                        <a:t>Tuesday</a:t>
                      </a:r>
                      <a:endParaRPr b="1">
                        <a:solidFill>
                          <a:schemeClr val="lt1"/>
                        </a:solidFill>
                        <a:latin typeface="Poppins"/>
                        <a:ea typeface="Poppins"/>
                        <a:cs typeface="Poppins"/>
                        <a:sym typeface="Poppi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lt1"/>
                          </a:solidFill>
                          <a:latin typeface="Poppins"/>
                          <a:ea typeface="Poppins"/>
                          <a:cs typeface="Poppins"/>
                          <a:sym typeface="Poppins"/>
                        </a:rPr>
                        <a:t>Wednesday</a:t>
                      </a:r>
                      <a:endParaRPr b="1">
                        <a:solidFill>
                          <a:schemeClr val="lt1"/>
                        </a:solidFill>
                        <a:latin typeface="Poppins"/>
                        <a:ea typeface="Poppins"/>
                        <a:cs typeface="Poppins"/>
                        <a:sym typeface="Poppi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lt1"/>
                          </a:solidFill>
                          <a:latin typeface="Poppins"/>
                          <a:ea typeface="Poppins"/>
                          <a:cs typeface="Poppins"/>
                          <a:sym typeface="Poppins"/>
                        </a:rPr>
                        <a:t>Thursday</a:t>
                      </a:r>
                      <a:endParaRPr b="1">
                        <a:solidFill>
                          <a:schemeClr val="lt1"/>
                        </a:solidFill>
                        <a:latin typeface="Poppins"/>
                        <a:ea typeface="Poppins"/>
                        <a:cs typeface="Poppins"/>
                        <a:sym typeface="Poppi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lt1"/>
                          </a:solidFill>
                          <a:latin typeface="Poppins"/>
                          <a:ea typeface="Poppins"/>
                          <a:cs typeface="Poppins"/>
                          <a:sym typeface="Poppins"/>
                        </a:rPr>
                        <a:t>Friday</a:t>
                      </a:r>
                      <a:endParaRPr b="1">
                        <a:solidFill>
                          <a:schemeClr val="lt1"/>
                        </a:solidFill>
                        <a:latin typeface="Poppins"/>
                        <a:ea typeface="Poppins"/>
                        <a:cs typeface="Poppins"/>
                        <a:sym typeface="Poppi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248350">
                <a:tc>
                  <a:txBody>
                    <a:bodyPr/>
                    <a:lstStyle/>
                    <a:p>
                      <a:pPr marL="0" lvl="0" indent="0" algn="ctr" rtl="0">
                        <a:spcBef>
                          <a:spcPts val="0"/>
                        </a:spcBef>
                        <a:spcAft>
                          <a:spcPts val="0"/>
                        </a:spcAft>
                        <a:buNone/>
                      </a:pPr>
                      <a:r>
                        <a:rPr lang="en" b="1">
                          <a:solidFill>
                            <a:schemeClr val="lt1"/>
                          </a:solidFill>
                          <a:latin typeface="Poppins"/>
                          <a:ea typeface="Poppins"/>
                          <a:cs typeface="Poppins"/>
                          <a:sym typeface="Poppins"/>
                        </a:rPr>
                        <a:t>9:00</a:t>
                      </a:r>
                      <a:endParaRPr b="1">
                        <a:solidFill>
                          <a:schemeClr val="lt1"/>
                        </a:solidFill>
                        <a:latin typeface="Poppins"/>
                        <a:ea typeface="Poppins"/>
                        <a:cs typeface="Poppins"/>
                        <a:sym typeface="Poppi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Project</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Theory</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AutoCAD</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Process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Techniques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48350">
                <a:tc>
                  <a:txBody>
                    <a:bodyPr/>
                    <a:lstStyle/>
                    <a:p>
                      <a:pPr marL="0" lvl="0" indent="0" algn="ctr" rtl="0">
                        <a:spcBef>
                          <a:spcPts val="0"/>
                        </a:spcBef>
                        <a:spcAft>
                          <a:spcPts val="0"/>
                        </a:spcAft>
                        <a:buNone/>
                      </a:pPr>
                      <a:r>
                        <a:rPr lang="en" b="1">
                          <a:solidFill>
                            <a:schemeClr val="lt1"/>
                          </a:solidFill>
                          <a:latin typeface="Poppins"/>
                          <a:ea typeface="Poppins"/>
                          <a:cs typeface="Poppins"/>
                          <a:sym typeface="Poppins"/>
                        </a:rPr>
                        <a:t>10:00</a:t>
                      </a:r>
                      <a:endParaRPr b="1">
                        <a:solidFill>
                          <a:schemeClr val="lt1"/>
                        </a:solidFill>
                        <a:latin typeface="Poppins"/>
                        <a:ea typeface="Poppins"/>
                        <a:cs typeface="Poppins"/>
                        <a:sym typeface="Poppi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Electronics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Techniques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Electronics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Circuit</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Project</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248350">
                <a:tc>
                  <a:txBody>
                    <a:bodyPr/>
                    <a:lstStyle/>
                    <a:p>
                      <a:pPr marL="0" lvl="0" indent="0" algn="ctr" rtl="0">
                        <a:spcBef>
                          <a:spcPts val="0"/>
                        </a:spcBef>
                        <a:spcAft>
                          <a:spcPts val="0"/>
                        </a:spcAft>
                        <a:buNone/>
                      </a:pPr>
                      <a:r>
                        <a:rPr lang="en" b="1">
                          <a:solidFill>
                            <a:schemeClr val="lt1"/>
                          </a:solidFill>
                          <a:latin typeface="Poppins"/>
                          <a:ea typeface="Poppins"/>
                          <a:cs typeface="Poppins"/>
                          <a:sym typeface="Poppins"/>
                        </a:rPr>
                        <a:t>11:00</a:t>
                      </a:r>
                      <a:endParaRPr b="1">
                        <a:solidFill>
                          <a:schemeClr val="lt1"/>
                        </a:solidFill>
                        <a:latin typeface="Poppins"/>
                        <a:ea typeface="Poppins"/>
                        <a:cs typeface="Poppins"/>
                        <a:sym typeface="Poppi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Process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Project</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Process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Techniques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Theory</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248350">
                <a:tc>
                  <a:txBody>
                    <a:bodyPr/>
                    <a:lstStyle/>
                    <a:p>
                      <a:pPr marL="0" lvl="0" indent="0" algn="ctr" rtl="0">
                        <a:spcBef>
                          <a:spcPts val="0"/>
                        </a:spcBef>
                        <a:spcAft>
                          <a:spcPts val="0"/>
                        </a:spcAft>
                        <a:buNone/>
                      </a:pPr>
                      <a:r>
                        <a:rPr lang="en" b="1">
                          <a:solidFill>
                            <a:schemeClr val="lt1"/>
                          </a:solidFill>
                          <a:latin typeface="Poppins"/>
                          <a:ea typeface="Poppins"/>
                          <a:cs typeface="Poppins"/>
                          <a:sym typeface="Poppins"/>
                        </a:rPr>
                        <a:t>12:00</a:t>
                      </a:r>
                      <a:endParaRPr b="1">
                        <a:solidFill>
                          <a:schemeClr val="lt1"/>
                        </a:solidFill>
                        <a:latin typeface="Poppins"/>
                        <a:ea typeface="Poppins"/>
                        <a:cs typeface="Poppins"/>
                        <a:sym typeface="Poppi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Circuit</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AutoCAD</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AutoCAD</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Electronics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Process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248350">
                <a:tc>
                  <a:txBody>
                    <a:bodyPr/>
                    <a:lstStyle/>
                    <a:p>
                      <a:pPr marL="0" lvl="0" indent="0" algn="ctr" rtl="0">
                        <a:spcBef>
                          <a:spcPts val="0"/>
                        </a:spcBef>
                        <a:spcAft>
                          <a:spcPts val="0"/>
                        </a:spcAft>
                        <a:buNone/>
                      </a:pPr>
                      <a:r>
                        <a:rPr lang="en" b="1">
                          <a:solidFill>
                            <a:schemeClr val="lt1"/>
                          </a:solidFill>
                          <a:latin typeface="Poppins"/>
                          <a:ea typeface="Poppins"/>
                          <a:cs typeface="Poppins"/>
                          <a:sym typeface="Poppins"/>
                        </a:rPr>
                        <a:t>13:00</a:t>
                      </a:r>
                      <a:endParaRPr b="1">
                        <a:solidFill>
                          <a:schemeClr val="lt1"/>
                        </a:solidFill>
                        <a:latin typeface="Poppins"/>
                        <a:ea typeface="Poppins"/>
                        <a:cs typeface="Poppins"/>
                        <a:sym typeface="Poppi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AutoCAD</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Electronics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Techniques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Project</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Circuit</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248350">
                <a:tc>
                  <a:txBody>
                    <a:bodyPr/>
                    <a:lstStyle/>
                    <a:p>
                      <a:pPr marL="0" lvl="0" indent="0" algn="ctr" rtl="0">
                        <a:spcBef>
                          <a:spcPts val="0"/>
                        </a:spcBef>
                        <a:spcAft>
                          <a:spcPts val="0"/>
                        </a:spcAft>
                        <a:buNone/>
                      </a:pPr>
                      <a:r>
                        <a:rPr lang="en" b="1">
                          <a:solidFill>
                            <a:schemeClr val="lt1"/>
                          </a:solidFill>
                          <a:latin typeface="Poppins"/>
                          <a:ea typeface="Poppins"/>
                          <a:cs typeface="Poppins"/>
                          <a:sym typeface="Poppins"/>
                        </a:rPr>
                        <a:t>14:00</a:t>
                      </a:r>
                      <a:endParaRPr b="1">
                        <a:solidFill>
                          <a:schemeClr val="lt1"/>
                        </a:solidFill>
                        <a:latin typeface="Poppins"/>
                        <a:ea typeface="Poppins"/>
                        <a:cs typeface="Poppins"/>
                        <a:sym typeface="Poppi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Techniques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Process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Circuit</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Theory</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AutoCAD</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35"/>
        <p:cNvGrpSpPr/>
        <p:nvPr/>
      </p:nvGrpSpPr>
      <p:grpSpPr>
        <a:xfrm>
          <a:off x="0" y="0"/>
          <a:ext cx="0" cy="0"/>
          <a:chOff x="0" y="0"/>
          <a:chExt cx="0" cy="0"/>
        </a:xfrm>
      </p:grpSpPr>
      <p:sp>
        <p:nvSpPr>
          <p:cNvPr id="2536" name="Google Shape;2536;p59"/>
          <p:cNvSpPr txBox="1">
            <a:spLocks noGrp="1"/>
          </p:cNvSpPr>
          <p:nvPr>
            <p:ph type="title"/>
          </p:nvPr>
        </p:nvSpPr>
        <p:spPr>
          <a:xfrm>
            <a:off x="3370705" y="540000"/>
            <a:ext cx="5062500" cy="7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a:t>
            </a:r>
            <a:endParaRPr/>
          </a:p>
        </p:txBody>
      </p:sp>
      <p:sp>
        <p:nvSpPr>
          <p:cNvPr id="2537" name="Google Shape;2537;p59"/>
          <p:cNvSpPr txBox="1">
            <a:spLocks noGrp="1"/>
          </p:cNvSpPr>
          <p:nvPr>
            <p:ph type="subTitle" idx="1"/>
          </p:nvPr>
        </p:nvSpPr>
        <p:spPr>
          <a:xfrm>
            <a:off x="3370751" y="1361520"/>
            <a:ext cx="5062500" cy="405900"/>
          </a:xfrm>
          <a:prstGeom prst="rect">
            <a:avLst/>
          </a:prstGeom>
        </p:spPr>
        <p:txBody>
          <a:bodyPr spcFirstLastPara="1" wrap="square" lIns="91425" tIns="91425" rIns="91425" bIns="91425" anchor="ctr" anchorCtr="0">
            <a:noAutofit/>
          </a:bodyPr>
          <a:lstStyle/>
          <a:p>
            <a:pPr marL="0" lvl="0" indent="-89999" algn="ctr" rtl="0">
              <a:spcBef>
                <a:spcPts val="0"/>
              </a:spcBef>
              <a:spcAft>
                <a:spcPts val="0"/>
              </a:spcAft>
              <a:buNone/>
            </a:pPr>
            <a:r>
              <a:rPr lang="en"/>
              <a:t>The Sun’s mass compared to Earth’s</a:t>
            </a:r>
            <a:endParaRPr/>
          </a:p>
        </p:txBody>
      </p:sp>
      <p:sp>
        <p:nvSpPr>
          <p:cNvPr id="2538" name="Google Shape;2538;p59"/>
          <p:cNvSpPr txBox="1">
            <a:spLocks noGrp="1"/>
          </p:cNvSpPr>
          <p:nvPr>
            <p:ph type="title" idx="2"/>
          </p:nvPr>
        </p:nvSpPr>
        <p:spPr>
          <a:xfrm>
            <a:off x="3370751" y="1951115"/>
            <a:ext cx="5062500" cy="7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9h 55m 23s</a:t>
            </a:r>
            <a:endParaRPr/>
          </a:p>
        </p:txBody>
      </p:sp>
      <p:sp>
        <p:nvSpPr>
          <p:cNvPr id="2539" name="Google Shape;2539;p59"/>
          <p:cNvSpPr txBox="1">
            <a:spLocks noGrp="1"/>
          </p:cNvSpPr>
          <p:nvPr>
            <p:ph type="subTitle" idx="3"/>
          </p:nvPr>
        </p:nvSpPr>
        <p:spPr>
          <a:xfrm>
            <a:off x="3370613" y="2779497"/>
            <a:ext cx="5062500" cy="40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Jupiter’s rotation period</a:t>
            </a:r>
            <a:endParaRPr/>
          </a:p>
        </p:txBody>
      </p:sp>
      <p:sp>
        <p:nvSpPr>
          <p:cNvPr id="2540" name="Google Shape;2540;p59"/>
          <p:cNvSpPr txBox="1">
            <a:spLocks noGrp="1"/>
          </p:cNvSpPr>
          <p:nvPr>
            <p:ph type="title" idx="4"/>
          </p:nvPr>
        </p:nvSpPr>
        <p:spPr>
          <a:xfrm>
            <a:off x="3370751" y="3362230"/>
            <a:ext cx="5062500" cy="7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
        <p:nvSpPr>
          <p:cNvPr id="2541" name="Google Shape;2541;p59"/>
          <p:cNvSpPr txBox="1">
            <a:spLocks noGrp="1"/>
          </p:cNvSpPr>
          <p:nvPr>
            <p:ph type="subTitle" idx="5"/>
          </p:nvPr>
        </p:nvSpPr>
        <p:spPr>
          <a:xfrm>
            <a:off x="3370636" y="4197474"/>
            <a:ext cx="5062500" cy="40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Distance between Earth and the Moon</a:t>
            </a:r>
            <a:endParaRPr/>
          </a:p>
        </p:txBody>
      </p:sp>
      <p:pic>
        <p:nvPicPr>
          <p:cNvPr id="2542" name="Google Shape;2542;p59"/>
          <p:cNvPicPr preferRelativeResize="0">
            <a:picLocks noGrp="1"/>
          </p:cNvPicPr>
          <p:nvPr>
            <p:ph type="pic" idx="6"/>
          </p:nvPr>
        </p:nvPicPr>
        <p:blipFill rotWithShape="1">
          <a:blip r:embed="rId3">
            <a:alphaModFix/>
          </a:blip>
          <a:srcRect l="30343" r="30347"/>
          <a:stretch/>
        </p:blipFill>
        <p:spPr>
          <a:xfrm>
            <a:off x="710738" y="540000"/>
            <a:ext cx="2397002" cy="40635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46"/>
        <p:cNvGrpSpPr/>
        <p:nvPr/>
      </p:nvGrpSpPr>
      <p:grpSpPr>
        <a:xfrm>
          <a:off x="0" y="0"/>
          <a:ext cx="0" cy="0"/>
          <a:chOff x="0" y="0"/>
          <a:chExt cx="0" cy="0"/>
        </a:xfrm>
      </p:grpSpPr>
      <p:sp>
        <p:nvSpPr>
          <p:cNvPr id="2547" name="Google Shape;2547;p60"/>
          <p:cNvSpPr/>
          <p:nvPr/>
        </p:nvSpPr>
        <p:spPr>
          <a:xfrm>
            <a:off x="6724629" y="1621382"/>
            <a:ext cx="1013100" cy="1013100"/>
          </a:xfrm>
          <a:prstGeom prst="donut">
            <a:avLst>
              <a:gd name="adj" fmla="val 3252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Lora"/>
              <a:ea typeface="Lora"/>
              <a:cs typeface="Lora"/>
              <a:sym typeface="Lora"/>
            </a:endParaRPr>
          </a:p>
        </p:txBody>
      </p:sp>
      <p:sp>
        <p:nvSpPr>
          <p:cNvPr id="2548" name="Google Shape;2548;p60"/>
          <p:cNvSpPr/>
          <p:nvPr/>
        </p:nvSpPr>
        <p:spPr>
          <a:xfrm>
            <a:off x="4068654" y="1621382"/>
            <a:ext cx="1013100" cy="1013100"/>
          </a:xfrm>
          <a:prstGeom prst="donut">
            <a:avLst>
              <a:gd name="adj" fmla="val 3252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Lora"/>
              <a:ea typeface="Lora"/>
              <a:cs typeface="Lora"/>
              <a:sym typeface="Lora"/>
            </a:endParaRPr>
          </a:p>
        </p:txBody>
      </p:sp>
      <p:sp>
        <p:nvSpPr>
          <p:cNvPr id="2549" name="Google Shape;2549;p60"/>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Success of</a:t>
            </a:r>
            <a:r>
              <a:rPr lang="en"/>
              <a:t> our students</a:t>
            </a:r>
            <a:endParaRPr>
              <a:solidFill>
                <a:schemeClr val="dk1"/>
              </a:solidFill>
            </a:endParaRPr>
          </a:p>
        </p:txBody>
      </p:sp>
      <p:sp>
        <p:nvSpPr>
          <p:cNvPr id="2550" name="Google Shape;2550;p60"/>
          <p:cNvSpPr txBox="1">
            <a:spLocks noGrp="1"/>
          </p:cNvSpPr>
          <p:nvPr>
            <p:ph type="subTitle" idx="1"/>
          </p:nvPr>
        </p:nvSpPr>
        <p:spPr>
          <a:xfrm>
            <a:off x="867500" y="3971306"/>
            <a:ext cx="2103300" cy="61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is the third planet from the Sun </a:t>
            </a:r>
            <a:endParaRPr/>
          </a:p>
        </p:txBody>
      </p:sp>
      <p:sp>
        <p:nvSpPr>
          <p:cNvPr id="2551" name="Google Shape;2551;p60"/>
          <p:cNvSpPr txBox="1">
            <a:spLocks noGrp="1"/>
          </p:cNvSpPr>
          <p:nvPr>
            <p:ph type="subTitle" idx="2"/>
          </p:nvPr>
        </p:nvSpPr>
        <p:spPr>
          <a:xfrm>
            <a:off x="6179549" y="3971306"/>
            <a:ext cx="2103300" cy="61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a:t>
            </a:r>
            <a:br>
              <a:rPr lang="en"/>
            </a:br>
            <a:r>
              <a:rPr lang="en"/>
              <a:t>Mars is a cold place</a:t>
            </a:r>
            <a:endParaRPr/>
          </a:p>
        </p:txBody>
      </p:sp>
      <p:sp>
        <p:nvSpPr>
          <p:cNvPr id="2552" name="Google Shape;2552;p60"/>
          <p:cNvSpPr txBox="1">
            <a:spLocks noGrp="1"/>
          </p:cNvSpPr>
          <p:nvPr>
            <p:ph type="subTitle" idx="3"/>
          </p:nvPr>
        </p:nvSpPr>
        <p:spPr>
          <a:xfrm>
            <a:off x="3523525" y="3971306"/>
            <a:ext cx="2103300" cy="61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 </a:t>
            </a:r>
            <a:endParaRPr/>
          </a:p>
        </p:txBody>
      </p:sp>
      <p:sp>
        <p:nvSpPr>
          <p:cNvPr id="2553" name="Google Shape;2553;p60"/>
          <p:cNvSpPr/>
          <p:nvPr/>
        </p:nvSpPr>
        <p:spPr>
          <a:xfrm>
            <a:off x="1412716" y="1621382"/>
            <a:ext cx="1013100" cy="1013100"/>
          </a:xfrm>
          <a:prstGeom prst="donut">
            <a:avLst>
              <a:gd name="adj" fmla="val 3252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Lora"/>
              <a:ea typeface="Lora"/>
              <a:cs typeface="Lora"/>
              <a:sym typeface="Lora"/>
            </a:endParaRPr>
          </a:p>
        </p:txBody>
      </p:sp>
      <p:sp>
        <p:nvSpPr>
          <p:cNvPr id="2554" name="Google Shape;2554;p60"/>
          <p:cNvSpPr/>
          <p:nvPr/>
        </p:nvSpPr>
        <p:spPr>
          <a:xfrm rot="5400000">
            <a:off x="1362016" y="1570700"/>
            <a:ext cx="1114500" cy="1114500"/>
          </a:xfrm>
          <a:prstGeom prst="blockArc">
            <a:avLst>
              <a:gd name="adj1" fmla="val 10800000"/>
              <a:gd name="adj2" fmla="val 35712"/>
              <a:gd name="adj3" fmla="val 1760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Lora"/>
              <a:ea typeface="Lora"/>
              <a:cs typeface="Lora"/>
              <a:sym typeface="Lora"/>
            </a:endParaRPr>
          </a:p>
        </p:txBody>
      </p:sp>
      <p:sp>
        <p:nvSpPr>
          <p:cNvPr id="2555" name="Google Shape;2555;p60"/>
          <p:cNvSpPr/>
          <p:nvPr/>
        </p:nvSpPr>
        <p:spPr>
          <a:xfrm rot="5400000">
            <a:off x="6673909" y="1570725"/>
            <a:ext cx="1114500" cy="1114500"/>
          </a:xfrm>
          <a:prstGeom prst="blockArc">
            <a:avLst>
              <a:gd name="adj1" fmla="val 10800000"/>
              <a:gd name="adj2" fmla="val 17839676"/>
              <a:gd name="adj3" fmla="val 1644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556" name="Google Shape;2556;p60"/>
          <p:cNvSpPr/>
          <p:nvPr/>
        </p:nvSpPr>
        <p:spPr>
          <a:xfrm rot="5400000">
            <a:off x="4017969" y="1570725"/>
            <a:ext cx="1114500" cy="1114500"/>
          </a:xfrm>
          <a:prstGeom prst="blockArc">
            <a:avLst>
              <a:gd name="adj1" fmla="val 10800000"/>
              <a:gd name="adj2" fmla="val 14931375"/>
              <a:gd name="adj3" fmla="val 1753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557" name="Google Shape;2557;p60"/>
          <p:cNvSpPr txBox="1">
            <a:spLocks noGrp="1"/>
          </p:cNvSpPr>
          <p:nvPr>
            <p:ph type="subTitle" idx="4"/>
          </p:nvPr>
        </p:nvSpPr>
        <p:spPr>
          <a:xfrm>
            <a:off x="867500" y="3648450"/>
            <a:ext cx="21033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Earth</a:t>
            </a:r>
            <a:endParaRPr/>
          </a:p>
        </p:txBody>
      </p:sp>
      <p:sp>
        <p:nvSpPr>
          <p:cNvPr id="2558" name="Google Shape;2558;p60"/>
          <p:cNvSpPr txBox="1">
            <a:spLocks noGrp="1"/>
          </p:cNvSpPr>
          <p:nvPr>
            <p:ph type="subTitle" idx="5"/>
          </p:nvPr>
        </p:nvSpPr>
        <p:spPr>
          <a:xfrm>
            <a:off x="3523518" y="3648450"/>
            <a:ext cx="21033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2559" name="Google Shape;2559;p60"/>
          <p:cNvSpPr txBox="1">
            <a:spLocks noGrp="1"/>
          </p:cNvSpPr>
          <p:nvPr>
            <p:ph type="subTitle" idx="6"/>
          </p:nvPr>
        </p:nvSpPr>
        <p:spPr>
          <a:xfrm>
            <a:off x="6179560" y="3648450"/>
            <a:ext cx="21033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2560" name="Google Shape;2560;p60"/>
          <p:cNvSpPr txBox="1">
            <a:spLocks noGrp="1"/>
          </p:cNvSpPr>
          <p:nvPr>
            <p:ph type="title" idx="7"/>
          </p:nvPr>
        </p:nvSpPr>
        <p:spPr>
          <a:xfrm>
            <a:off x="1473175" y="2993950"/>
            <a:ext cx="8922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50%</a:t>
            </a:r>
            <a:endParaRPr/>
          </a:p>
        </p:txBody>
      </p:sp>
      <p:sp>
        <p:nvSpPr>
          <p:cNvPr id="2561" name="Google Shape;2561;p60"/>
          <p:cNvSpPr txBox="1">
            <a:spLocks noGrp="1"/>
          </p:cNvSpPr>
          <p:nvPr>
            <p:ph type="title" idx="8"/>
          </p:nvPr>
        </p:nvSpPr>
        <p:spPr>
          <a:xfrm>
            <a:off x="4129125" y="2993950"/>
            <a:ext cx="8922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20%</a:t>
            </a:r>
            <a:endParaRPr/>
          </a:p>
        </p:txBody>
      </p:sp>
      <p:sp>
        <p:nvSpPr>
          <p:cNvPr id="2562" name="Google Shape;2562;p60"/>
          <p:cNvSpPr txBox="1">
            <a:spLocks noGrp="1"/>
          </p:cNvSpPr>
          <p:nvPr>
            <p:ph type="title" idx="9"/>
          </p:nvPr>
        </p:nvSpPr>
        <p:spPr>
          <a:xfrm>
            <a:off x="6785050" y="2993950"/>
            <a:ext cx="8922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30%</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66"/>
        <p:cNvGrpSpPr/>
        <p:nvPr/>
      </p:nvGrpSpPr>
      <p:grpSpPr>
        <a:xfrm>
          <a:off x="0" y="0"/>
          <a:ext cx="0" cy="0"/>
          <a:chOff x="0" y="0"/>
          <a:chExt cx="0" cy="0"/>
        </a:xfrm>
      </p:grpSpPr>
      <p:sp>
        <p:nvSpPr>
          <p:cNvPr id="2567" name="Google Shape;2567;p61"/>
          <p:cNvSpPr txBox="1">
            <a:spLocks noGrp="1"/>
          </p:cNvSpPr>
          <p:nvPr>
            <p:ph type="title"/>
          </p:nvPr>
        </p:nvSpPr>
        <p:spPr>
          <a:xfrm>
            <a:off x="1215438" y="1591900"/>
            <a:ext cx="2451900" cy="966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chemeClr val="accent3"/>
                </a:solidFill>
              </a:rPr>
              <a:t>Desktop </a:t>
            </a:r>
            <a:r>
              <a:rPr lang="en">
                <a:solidFill>
                  <a:schemeClr val="dk1"/>
                </a:solidFill>
              </a:rPr>
              <a:t>software</a:t>
            </a:r>
            <a:endParaRPr>
              <a:solidFill>
                <a:schemeClr val="dk1"/>
              </a:solidFill>
            </a:endParaRPr>
          </a:p>
        </p:txBody>
      </p:sp>
      <p:sp>
        <p:nvSpPr>
          <p:cNvPr id="2568" name="Google Shape;2568;p61"/>
          <p:cNvSpPr txBox="1">
            <a:spLocks noGrp="1"/>
          </p:cNvSpPr>
          <p:nvPr>
            <p:ph type="subTitle" idx="1"/>
          </p:nvPr>
        </p:nvSpPr>
        <p:spPr>
          <a:xfrm>
            <a:off x="1215438" y="2439498"/>
            <a:ext cx="2451900" cy="1112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grpSp>
        <p:nvGrpSpPr>
          <p:cNvPr id="2569" name="Google Shape;2569;p61"/>
          <p:cNvGrpSpPr/>
          <p:nvPr/>
        </p:nvGrpSpPr>
        <p:grpSpPr>
          <a:xfrm>
            <a:off x="4495567" y="1323607"/>
            <a:ext cx="3432984" cy="2496295"/>
            <a:chOff x="331763" y="414153"/>
            <a:chExt cx="6903246" cy="5019697"/>
          </a:xfrm>
        </p:grpSpPr>
        <p:sp>
          <p:nvSpPr>
            <p:cNvPr id="2570" name="Google Shape;2570;p61"/>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1"/>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1"/>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3" name="Google Shape;2573;p61"/>
          <p:cNvGrpSpPr/>
          <p:nvPr/>
        </p:nvGrpSpPr>
        <p:grpSpPr>
          <a:xfrm>
            <a:off x="5943063" y="4226625"/>
            <a:ext cx="538025" cy="157800"/>
            <a:chOff x="2575325" y="1348650"/>
            <a:chExt cx="538025" cy="157800"/>
          </a:xfrm>
        </p:grpSpPr>
        <p:sp>
          <p:nvSpPr>
            <p:cNvPr id="2574" name="Google Shape;2574;p61"/>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1"/>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1"/>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77" name="Google Shape;2577;p61"/>
          <p:cNvPicPr preferRelativeResize="0"/>
          <p:nvPr/>
        </p:nvPicPr>
        <p:blipFill>
          <a:blip r:embed="rId3">
            <a:alphaModFix/>
          </a:blip>
          <a:stretch>
            <a:fillRect/>
          </a:stretch>
        </p:blipFill>
        <p:spPr>
          <a:xfrm>
            <a:off x="4634838" y="1494225"/>
            <a:ext cx="3154450" cy="17743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0" name="Google Shape;2330;p44"/>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3"/>
                </a:solidFill>
              </a:rPr>
              <a:t>What is Auidio Interface with Camera (AIC)</a:t>
            </a:r>
            <a:endParaRPr dirty="0"/>
          </a:p>
        </p:txBody>
      </p:sp>
      <p:sp>
        <p:nvSpPr>
          <p:cNvPr id="2331" name="Google Shape;2331;p44"/>
          <p:cNvSpPr txBox="1">
            <a:spLocks noGrp="1"/>
          </p:cNvSpPr>
          <p:nvPr>
            <p:ph type="subTitle" idx="1"/>
          </p:nvPr>
        </p:nvSpPr>
        <p:spPr>
          <a:xfrm>
            <a:off x="1206900" y="1798775"/>
            <a:ext cx="3250500" cy="189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Mercury is the smallest one in the entire Solar System. This planet's name has nothing to do with the liquid metal, since Mercury was named after the Roman messenger god. Earth's Moon, which means there are a lot of craters and plains</a:t>
            </a:r>
            <a:endParaRPr dirty="0"/>
          </a:p>
        </p:txBody>
      </p:sp>
      <p:sp>
        <p:nvSpPr>
          <p:cNvPr id="2332" name="Google Shape;2332;p44"/>
          <p:cNvSpPr txBox="1">
            <a:spLocks noGrp="1"/>
          </p:cNvSpPr>
          <p:nvPr>
            <p:ph type="subTitle" idx="2"/>
          </p:nvPr>
        </p:nvSpPr>
        <p:spPr>
          <a:xfrm>
            <a:off x="4686601" y="1798775"/>
            <a:ext cx="3250500" cy="189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Speaking of craters, many of them were named after artists or authors who made significant contributions to their respective fields. Mercury takes a little more than 58 days to complete its rotation, so try to imagine how long days must be there! </a:t>
            </a:r>
            <a:endParaRPr dirty="0"/>
          </a:p>
        </p:txBody>
      </p:sp>
      <p:grpSp>
        <p:nvGrpSpPr>
          <p:cNvPr id="2333" name="Google Shape;2333;p44"/>
          <p:cNvGrpSpPr/>
          <p:nvPr/>
        </p:nvGrpSpPr>
        <p:grpSpPr>
          <a:xfrm>
            <a:off x="6355750" y="4114400"/>
            <a:ext cx="538025" cy="157800"/>
            <a:chOff x="2575325" y="1348650"/>
            <a:chExt cx="538025" cy="157800"/>
          </a:xfrm>
        </p:grpSpPr>
        <p:sp>
          <p:nvSpPr>
            <p:cNvPr id="2334" name="Google Shape;2334;p44"/>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4"/>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4"/>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7" name="Google Shape;2337;p44"/>
          <p:cNvGrpSpPr/>
          <p:nvPr/>
        </p:nvGrpSpPr>
        <p:grpSpPr>
          <a:xfrm>
            <a:off x="1726972" y="4095025"/>
            <a:ext cx="1584577" cy="196549"/>
            <a:chOff x="750197" y="155825"/>
            <a:chExt cx="1584577" cy="196549"/>
          </a:xfrm>
        </p:grpSpPr>
        <p:sp>
          <p:nvSpPr>
            <p:cNvPr id="2338" name="Google Shape;2338;p44"/>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4"/>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4"/>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4"/>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4"/>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4"/>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4"/>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4"/>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4"/>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4"/>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4"/>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4"/>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4"/>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4"/>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4"/>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4"/>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4"/>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4"/>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81"/>
        <p:cNvGrpSpPr/>
        <p:nvPr/>
      </p:nvGrpSpPr>
      <p:grpSpPr>
        <a:xfrm>
          <a:off x="0" y="0"/>
          <a:ext cx="0" cy="0"/>
          <a:chOff x="0" y="0"/>
          <a:chExt cx="0" cy="0"/>
        </a:xfrm>
      </p:grpSpPr>
      <p:sp>
        <p:nvSpPr>
          <p:cNvPr id="2582" name="Google Shape;2582;p62"/>
          <p:cNvSpPr txBox="1">
            <a:spLocks noGrp="1"/>
          </p:cNvSpPr>
          <p:nvPr>
            <p:ph type="title"/>
          </p:nvPr>
        </p:nvSpPr>
        <p:spPr>
          <a:xfrm>
            <a:off x="5458975" y="1752713"/>
            <a:ext cx="25008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3"/>
                </a:solidFill>
              </a:rPr>
              <a:t>Tablet </a:t>
            </a:r>
            <a:r>
              <a:rPr lang="en">
                <a:solidFill>
                  <a:schemeClr val="dk1"/>
                </a:solidFill>
              </a:rPr>
              <a:t>app</a:t>
            </a:r>
            <a:endParaRPr>
              <a:solidFill>
                <a:schemeClr val="dk1"/>
              </a:solidFill>
            </a:endParaRPr>
          </a:p>
        </p:txBody>
      </p:sp>
      <p:sp>
        <p:nvSpPr>
          <p:cNvPr id="2583" name="Google Shape;2583;p62"/>
          <p:cNvSpPr txBox="1">
            <a:spLocks noGrp="1"/>
          </p:cNvSpPr>
          <p:nvPr>
            <p:ph type="subTitle" idx="1"/>
          </p:nvPr>
        </p:nvSpPr>
        <p:spPr>
          <a:xfrm>
            <a:off x="5458975" y="2217355"/>
            <a:ext cx="2500800" cy="110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
        <p:nvSpPr>
          <p:cNvPr id="2584" name="Google Shape;2584;p62"/>
          <p:cNvSpPr/>
          <p:nvPr/>
        </p:nvSpPr>
        <p:spPr>
          <a:xfrm rot="5400000">
            <a:off x="1825208" y="735563"/>
            <a:ext cx="2390419" cy="3672365"/>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85" name="Google Shape;2585;p62"/>
          <p:cNvPicPr preferRelativeResize="0"/>
          <p:nvPr/>
        </p:nvPicPr>
        <p:blipFill>
          <a:blip r:embed="rId3">
            <a:alphaModFix/>
          </a:blip>
          <a:stretch>
            <a:fillRect/>
          </a:stretch>
        </p:blipFill>
        <p:spPr>
          <a:xfrm>
            <a:off x="1321150" y="1615900"/>
            <a:ext cx="3398525" cy="191167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89"/>
        <p:cNvGrpSpPr/>
        <p:nvPr/>
      </p:nvGrpSpPr>
      <p:grpSpPr>
        <a:xfrm>
          <a:off x="0" y="0"/>
          <a:ext cx="0" cy="0"/>
          <a:chOff x="0" y="0"/>
          <a:chExt cx="0" cy="0"/>
        </a:xfrm>
      </p:grpSpPr>
      <p:sp>
        <p:nvSpPr>
          <p:cNvPr id="2590" name="Google Shape;2590;p63"/>
          <p:cNvSpPr txBox="1">
            <a:spLocks noGrp="1"/>
          </p:cNvSpPr>
          <p:nvPr>
            <p:ph type="title"/>
          </p:nvPr>
        </p:nvSpPr>
        <p:spPr>
          <a:xfrm>
            <a:off x="1827163" y="1752388"/>
            <a:ext cx="2651100" cy="638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chemeClr val="accent3"/>
                </a:solidFill>
              </a:rPr>
              <a:t>Mobile </a:t>
            </a:r>
            <a:r>
              <a:rPr lang="en"/>
              <a:t>app</a:t>
            </a:r>
            <a:endParaRPr>
              <a:solidFill>
                <a:schemeClr val="dk1"/>
              </a:solidFill>
            </a:endParaRPr>
          </a:p>
        </p:txBody>
      </p:sp>
      <p:sp>
        <p:nvSpPr>
          <p:cNvPr id="2591" name="Google Shape;2591;p63"/>
          <p:cNvSpPr txBox="1">
            <a:spLocks noGrp="1"/>
          </p:cNvSpPr>
          <p:nvPr>
            <p:ph type="subTitle" idx="1"/>
          </p:nvPr>
        </p:nvSpPr>
        <p:spPr>
          <a:xfrm>
            <a:off x="1827163" y="2274502"/>
            <a:ext cx="2651100" cy="111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grpSp>
        <p:nvGrpSpPr>
          <p:cNvPr id="2592" name="Google Shape;2592;p63"/>
          <p:cNvGrpSpPr/>
          <p:nvPr/>
        </p:nvGrpSpPr>
        <p:grpSpPr>
          <a:xfrm>
            <a:off x="5481964" y="709411"/>
            <a:ext cx="1834973" cy="3724678"/>
            <a:chOff x="5186401" y="494525"/>
            <a:chExt cx="1834973" cy="3724678"/>
          </a:xfrm>
        </p:grpSpPr>
        <p:sp>
          <p:nvSpPr>
            <p:cNvPr id="2593" name="Google Shape;2593;p63"/>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3"/>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95" name="Google Shape;2595;p63"/>
          <p:cNvPicPr preferRelativeResize="0"/>
          <p:nvPr/>
        </p:nvPicPr>
        <p:blipFill rotWithShape="1">
          <a:blip r:embed="rId3">
            <a:alphaModFix/>
          </a:blip>
          <a:srcRect l="8977" r="59871"/>
          <a:stretch/>
        </p:blipFill>
        <p:spPr>
          <a:xfrm>
            <a:off x="5571575" y="918025"/>
            <a:ext cx="1655750" cy="29898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07"/>
        <p:cNvGrpSpPr/>
        <p:nvPr/>
      </p:nvGrpSpPr>
      <p:grpSpPr>
        <a:xfrm>
          <a:off x="0" y="0"/>
          <a:ext cx="0" cy="0"/>
          <a:chOff x="0" y="0"/>
          <a:chExt cx="0" cy="0"/>
        </a:xfrm>
      </p:grpSpPr>
      <p:sp>
        <p:nvSpPr>
          <p:cNvPr id="2608" name="Google Shape;2608;p65"/>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Top </a:t>
            </a:r>
            <a:r>
              <a:rPr lang="en"/>
              <a:t>companies</a:t>
            </a:r>
            <a:endParaRPr>
              <a:solidFill>
                <a:schemeClr val="dk1"/>
              </a:solidFill>
            </a:endParaRPr>
          </a:p>
        </p:txBody>
      </p:sp>
      <p:sp>
        <p:nvSpPr>
          <p:cNvPr id="2609" name="Google Shape;2609;p65"/>
          <p:cNvSpPr/>
          <p:nvPr/>
        </p:nvSpPr>
        <p:spPr>
          <a:xfrm>
            <a:off x="1230325" y="1932014"/>
            <a:ext cx="2015700" cy="570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
                <a:solidFill>
                  <a:schemeClr val="dk1"/>
                </a:solidFill>
                <a:latin typeface="Hind"/>
                <a:ea typeface="Hind"/>
                <a:cs typeface="Hind"/>
                <a:sym typeface="Hind"/>
              </a:rPr>
              <a:t>Mercury is the closest planet to the Sun </a:t>
            </a:r>
            <a:endParaRPr>
              <a:solidFill>
                <a:schemeClr val="dk1"/>
              </a:solidFill>
              <a:latin typeface="Hind"/>
              <a:ea typeface="Hind"/>
              <a:cs typeface="Hind"/>
              <a:sym typeface="Hind"/>
            </a:endParaRPr>
          </a:p>
        </p:txBody>
      </p:sp>
      <p:sp>
        <p:nvSpPr>
          <p:cNvPr id="2610" name="Google Shape;2610;p65"/>
          <p:cNvSpPr/>
          <p:nvPr/>
        </p:nvSpPr>
        <p:spPr>
          <a:xfrm>
            <a:off x="1230325" y="3840439"/>
            <a:ext cx="2015700" cy="570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
                <a:solidFill>
                  <a:schemeClr val="dk1"/>
                </a:solidFill>
                <a:latin typeface="Hind"/>
                <a:ea typeface="Hind"/>
                <a:cs typeface="Hind"/>
                <a:sym typeface="Hind"/>
              </a:rPr>
              <a:t>It’s the biggest planet in the Solar System</a:t>
            </a:r>
            <a:endParaRPr>
              <a:solidFill>
                <a:schemeClr val="dk1"/>
              </a:solidFill>
              <a:latin typeface="Hind"/>
              <a:ea typeface="Hind"/>
              <a:cs typeface="Hind"/>
              <a:sym typeface="Hind"/>
            </a:endParaRPr>
          </a:p>
        </p:txBody>
      </p:sp>
      <p:sp>
        <p:nvSpPr>
          <p:cNvPr id="2611" name="Google Shape;2611;p65"/>
          <p:cNvSpPr/>
          <p:nvPr/>
        </p:nvSpPr>
        <p:spPr>
          <a:xfrm>
            <a:off x="1230325" y="2886227"/>
            <a:ext cx="2015700" cy="570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a:solidFill>
                  <a:schemeClr val="dk1"/>
                </a:solidFill>
                <a:latin typeface="Hind"/>
                <a:ea typeface="Hind"/>
                <a:cs typeface="Hind"/>
                <a:sym typeface="Hind"/>
              </a:rPr>
              <a:t>Despite being red, Mars is a cold place</a:t>
            </a:r>
            <a:endParaRPr>
              <a:solidFill>
                <a:schemeClr val="dk1"/>
              </a:solidFill>
              <a:latin typeface="Hind"/>
              <a:ea typeface="Hind"/>
              <a:cs typeface="Hind"/>
              <a:sym typeface="Hind"/>
            </a:endParaRPr>
          </a:p>
        </p:txBody>
      </p:sp>
      <p:sp>
        <p:nvSpPr>
          <p:cNvPr id="2612" name="Google Shape;2612;p65"/>
          <p:cNvSpPr txBox="1"/>
          <p:nvPr/>
        </p:nvSpPr>
        <p:spPr>
          <a:xfrm>
            <a:off x="1230325" y="1592563"/>
            <a:ext cx="2007900" cy="429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dk1"/>
                </a:solidFill>
                <a:latin typeface="Poppins"/>
                <a:ea typeface="Poppins"/>
                <a:cs typeface="Poppins"/>
                <a:sym typeface="Poppins"/>
              </a:rPr>
              <a:t>Mercury</a:t>
            </a:r>
            <a:endParaRPr sz="2400" b="1">
              <a:solidFill>
                <a:schemeClr val="dk1"/>
              </a:solidFill>
              <a:latin typeface="Poppins"/>
              <a:ea typeface="Poppins"/>
              <a:cs typeface="Poppins"/>
              <a:sym typeface="Poppins"/>
            </a:endParaRPr>
          </a:p>
        </p:txBody>
      </p:sp>
      <p:sp>
        <p:nvSpPr>
          <p:cNvPr id="2613" name="Google Shape;2613;p65"/>
          <p:cNvSpPr txBox="1"/>
          <p:nvPr/>
        </p:nvSpPr>
        <p:spPr>
          <a:xfrm>
            <a:off x="1230325" y="2546760"/>
            <a:ext cx="2007900" cy="429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dk1"/>
                </a:solidFill>
                <a:latin typeface="Poppins"/>
                <a:ea typeface="Poppins"/>
                <a:cs typeface="Poppins"/>
                <a:sym typeface="Poppins"/>
              </a:rPr>
              <a:t>Mars</a:t>
            </a:r>
            <a:endParaRPr sz="2400" b="1">
              <a:solidFill>
                <a:schemeClr val="dk1"/>
              </a:solidFill>
              <a:latin typeface="Poppins"/>
              <a:ea typeface="Poppins"/>
              <a:cs typeface="Poppins"/>
              <a:sym typeface="Poppins"/>
            </a:endParaRPr>
          </a:p>
        </p:txBody>
      </p:sp>
      <p:sp>
        <p:nvSpPr>
          <p:cNvPr id="2614" name="Google Shape;2614;p65"/>
          <p:cNvSpPr txBox="1"/>
          <p:nvPr/>
        </p:nvSpPr>
        <p:spPr>
          <a:xfrm>
            <a:off x="1230325" y="3500975"/>
            <a:ext cx="2007900" cy="429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dk1"/>
                </a:solidFill>
                <a:latin typeface="Poppins"/>
                <a:ea typeface="Poppins"/>
                <a:cs typeface="Poppins"/>
                <a:sym typeface="Poppins"/>
              </a:rPr>
              <a:t>Jupiter</a:t>
            </a:r>
            <a:endParaRPr sz="2400" b="1">
              <a:solidFill>
                <a:schemeClr val="dk1"/>
              </a:solidFill>
              <a:latin typeface="Poppins"/>
              <a:ea typeface="Poppins"/>
              <a:cs typeface="Poppins"/>
              <a:sym typeface="Poppins"/>
            </a:endParaRPr>
          </a:p>
        </p:txBody>
      </p:sp>
      <p:grpSp>
        <p:nvGrpSpPr>
          <p:cNvPr id="2615" name="Google Shape;2615;p65"/>
          <p:cNvGrpSpPr/>
          <p:nvPr/>
        </p:nvGrpSpPr>
        <p:grpSpPr>
          <a:xfrm>
            <a:off x="3342968" y="1626818"/>
            <a:ext cx="5081044" cy="2706857"/>
            <a:chOff x="233350" y="949250"/>
            <a:chExt cx="7137300" cy="3802300"/>
          </a:xfrm>
        </p:grpSpPr>
        <p:sp>
          <p:nvSpPr>
            <p:cNvPr id="2616" name="Google Shape;2616;p6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7" name="Google Shape;2667;p65"/>
          <p:cNvSpPr/>
          <p:nvPr/>
        </p:nvSpPr>
        <p:spPr>
          <a:xfrm>
            <a:off x="828576" y="1817474"/>
            <a:ext cx="304800" cy="304800"/>
          </a:xfrm>
          <a:prstGeom prst="donut">
            <a:avLst>
              <a:gd name="adj" fmla="val 3252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Lora"/>
              <a:ea typeface="Lora"/>
              <a:cs typeface="Lora"/>
              <a:sym typeface="Lora"/>
            </a:endParaRPr>
          </a:p>
        </p:txBody>
      </p:sp>
      <p:sp>
        <p:nvSpPr>
          <p:cNvPr id="2668" name="Google Shape;2668;p65"/>
          <p:cNvSpPr/>
          <p:nvPr/>
        </p:nvSpPr>
        <p:spPr>
          <a:xfrm>
            <a:off x="828576" y="2762124"/>
            <a:ext cx="304800" cy="304800"/>
          </a:xfrm>
          <a:prstGeom prst="donut">
            <a:avLst>
              <a:gd name="adj" fmla="val 3252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Lora"/>
              <a:ea typeface="Lora"/>
              <a:cs typeface="Lora"/>
              <a:sym typeface="Lora"/>
            </a:endParaRPr>
          </a:p>
        </p:txBody>
      </p:sp>
      <p:sp>
        <p:nvSpPr>
          <p:cNvPr id="2669" name="Google Shape;2669;p65"/>
          <p:cNvSpPr/>
          <p:nvPr/>
        </p:nvSpPr>
        <p:spPr>
          <a:xfrm>
            <a:off x="828576" y="3706774"/>
            <a:ext cx="304800" cy="304800"/>
          </a:xfrm>
          <a:prstGeom prst="donut">
            <a:avLst>
              <a:gd name="adj" fmla="val 325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Lora"/>
              <a:ea typeface="Lora"/>
              <a:cs typeface="Lora"/>
              <a:sym typeface="Lora"/>
            </a:endParaRPr>
          </a:p>
        </p:txBody>
      </p:sp>
      <p:sp>
        <p:nvSpPr>
          <p:cNvPr id="2670" name="Google Shape;2670;p65"/>
          <p:cNvSpPr/>
          <p:nvPr/>
        </p:nvSpPr>
        <p:spPr>
          <a:xfrm>
            <a:off x="3996551" y="2068899"/>
            <a:ext cx="304800" cy="304800"/>
          </a:xfrm>
          <a:prstGeom prst="donut">
            <a:avLst>
              <a:gd name="adj" fmla="val 3252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Lora"/>
              <a:ea typeface="Lora"/>
              <a:cs typeface="Lora"/>
              <a:sym typeface="Lora"/>
            </a:endParaRPr>
          </a:p>
        </p:txBody>
      </p:sp>
      <p:sp>
        <p:nvSpPr>
          <p:cNvPr id="2671" name="Google Shape;2671;p65"/>
          <p:cNvSpPr/>
          <p:nvPr/>
        </p:nvSpPr>
        <p:spPr>
          <a:xfrm>
            <a:off x="5541051" y="2609149"/>
            <a:ext cx="304800" cy="304800"/>
          </a:xfrm>
          <a:prstGeom prst="donut">
            <a:avLst>
              <a:gd name="adj" fmla="val 3252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Lora"/>
              <a:ea typeface="Lora"/>
              <a:cs typeface="Lora"/>
              <a:sym typeface="Lora"/>
            </a:endParaRPr>
          </a:p>
        </p:txBody>
      </p:sp>
      <p:sp>
        <p:nvSpPr>
          <p:cNvPr id="2672" name="Google Shape;2672;p65"/>
          <p:cNvSpPr/>
          <p:nvPr/>
        </p:nvSpPr>
        <p:spPr>
          <a:xfrm>
            <a:off x="4419601" y="3196174"/>
            <a:ext cx="304800" cy="304800"/>
          </a:xfrm>
          <a:prstGeom prst="donut">
            <a:avLst>
              <a:gd name="adj" fmla="val 325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Lora"/>
              <a:ea typeface="Lora"/>
              <a:cs typeface="Lora"/>
              <a:sym typeface="Lor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676"/>
        <p:cNvGrpSpPr/>
        <p:nvPr/>
      </p:nvGrpSpPr>
      <p:grpSpPr>
        <a:xfrm>
          <a:off x="0" y="0"/>
          <a:ext cx="0" cy="0"/>
          <a:chOff x="0" y="0"/>
          <a:chExt cx="0" cy="0"/>
        </a:xfrm>
      </p:grpSpPr>
      <p:sp>
        <p:nvSpPr>
          <p:cNvPr id="2677" name="Google Shape;2677;p66"/>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accent3"/>
                </a:solidFill>
              </a:rPr>
              <a:t>Teaching</a:t>
            </a:r>
            <a:r>
              <a:rPr lang="en"/>
              <a:t> model</a:t>
            </a:r>
            <a:endParaRPr/>
          </a:p>
        </p:txBody>
      </p:sp>
      <p:sp>
        <p:nvSpPr>
          <p:cNvPr id="2678" name="Google Shape;2678;p66"/>
          <p:cNvSpPr txBox="1">
            <a:spLocks noGrp="1"/>
          </p:cNvSpPr>
          <p:nvPr>
            <p:ph type="subTitle" idx="4294967295"/>
          </p:nvPr>
        </p:nvSpPr>
        <p:spPr>
          <a:xfrm>
            <a:off x="5992125" y="2534140"/>
            <a:ext cx="2173800" cy="5802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t>Venus</a:t>
            </a:r>
            <a:r>
              <a:rPr lang="en">
                <a:solidFill>
                  <a:schemeClr val="dk1"/>
                </a:solidFill>
              </a:rPr>
              <a:t> has a beautiful name, but it’s terribly hot</a:t>
            </a:r>
            <a:endParaRPr>
              <a:solidFill>
                <a:schemeClr val="dk1"/>
              </a:solidFill>
            </a:endParaRPr>
          </a:p>
        </p:txBody>
      </p:sp>
      <p:sp>
        <p:nvSpPr>
          <p:cNvPr id="2679" name="Google Shape;2679;p66"/>
          <p:cNvSpPr txBox="1">
            <a:spLocks noGrp="1"/>
          </p:cNvSpPr>
          <p:nvPr>
            <p:ph type="title" idx="4294967295"/>
          </p:nvPr>
        </p:nvSpPr>
        <p:spPr>
          <a:xfrm>
            <a:off x="5992125" y="2103025"/>
            <a:ext cx="2173800" cy="52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a:t>Year 3</a:t>
            </a:r>
            <a:endParaRPr sz="2400">
              <a:solidFill>
                <a:schemeClr val="dk1"/>
              </a:solidFill>
            </a:endParaRPr>
          </a:p>
        </p:txBody>
      </p:sp>
      <p:sp>
        <p:nvSpPr>
          <p:cNvPr id="2680" name="Google Shape;2680;p66"/>
          <p:cNvSpPr txBox="1">
            <a:spLocks noGrp="1"/>
          </p:cNvSpPr>
          <p:nvPr>
            <p:ph type="subTitle" idx="4294967295"/>
          </p:nvPr>
        </p:nvSpPr>
        <p:spPr>
          <a:xfrm>
            <a:off x="978075" y="2534140"/>
            <a:ext cx="2173800" cy="5802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a:solidFill>
                  <a:schemeClr val="dk1"/>
                </a:solidFill>
              </a:rPr>
              <a:t>Despite being red, Mars is a</a:t>
            </a:r>
            <a:r>
              <a:rPr lang="en"/>
              <a:t> very cold planet</a:t>
            </a:r>
            <a:endParaRPr>
              <a:solidFill>
                <a:schemeClr val="dk1"/>
              </a:solidFill>
            </a:endParaRPr>
          </a:p>
        </p:txBody>
      </p:sp>
      <p:sp>
        <p:nvSpPr>
          <p:cNvPr id="2681" name="Google Shape;2681;p66"/>
          <p:cNvSpPr txBox="1">
            <a:spLocks noGrp="1"/>
          </p:cNvSpPr>
          <p:nvPr>
            <p:ph type="title" idx="4294967295"/>
          </p:nvPr>
        </p:nvSpPr>
        <p:spPr>
          <a:xfrm>
            <a:off x="978075" y="2103025"/>
            <a:ext cx="2173800" cy="52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a:t>Year 1</a:t>
            </a:r>
            <a:endParaRPr sz="2400">
              <a:solidFill>
                <a:schemeClr val="dk1"/>
              </a:solidFill>
            </a:endParaRPr>
          </a:p>
        </p:txBody>
      </p:sp>
      <p:sp>
        <p:nvSpPr>
          <p:cNvPr id="2682" name="Google Shape;2682;p66"/>
          <p:cNvSpPr txBox="1">
            <a:spLocks noGrp="1"/>
          </p:cNvSpPr>
          <p:nvPr>
            <p:ph type="subTitle" idx="4294967295"/>
          </p:nvPr>
        </p:nvSpPr>
        <p:spPr>
          <a:xfrm>
            <a:off x="3485100" y="2534141"/>
            <a:ext cx="2173800" cy="5802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a:t>Saturn is a gas giant and has several rings</a:t>
            </a:r>
            <a:endParaRPr>
              <a:solidFill>
                <a:schemeClr val="dk1"/>
              </a:solidFill>
            </a:endParaRPr>
          </a:p>
        </p:txBody>
      </p:sp>
      <p:sp>
        <p:nvSpPr>
          <p:cNvPr id="2683" name="Google Shape;2683;p66"/>
          <p:cNvSpPr txBox="1">
            <a:spLocks noGrp="1"/>
          </p:cNvSpPr>
          <p:nvPr>
            <p:ph type="title" idx="4294967295"/>
          </p:nvPr>
        </p:nvSpPr>
        <p:spPr>
          <a:xfrm>
            <a:off x="3485100" y="2103025"/>
            <a:ext cx="2173800" cy="52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a:t>Year 2</a:t>
            </a:r>
            <a:endParaRPr sz="2400">
              <a:solidFill>
                <a:schemeClr val="dk1"/>
              </a:solidFill>
            </a:endParaRPr>
          </a:p>
        </p:txBody>
      </p:sp>
      <p:sp>
        <p:nvSpPr>
          <p:cNvPr id="2684" name="Google Shape;2684;p66"/>
          <p:cNvSpPr txBox="1">
            <a:spLocks noGrp="1"/>
          </p:cNvSpPr>
          <p:nvPr>
            <p:ph type="title" idx="4294967295"/>
          </p:nvPr>
        </p:nvSpPr>
        <p:spPr>
          <a:xfrm>
            <a:off x="3485100" y="1209975"/>
            <a:ext cx="2173800" cy="52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a:t>Model</a:t>
            </a:r>
            <a:endParaRPr sz="2400">
              <a:solidFill>
                <a:schemeClr val="dk1"/>
              </a:solidFill>
            </a:endParaRPr>
          </a:p>
        </p:txBody>
      </p:sp>
      <p:cxnSp>
        <p:nvCxnSpPr>
          <p:cNvPr id="2685" name="Google Shape;2685;p66"/>
          <p:cNvCxnSpPr>
            <a:stCxn id="2684" idx="2"/>
            <a:endCxn id="2681" idx="0"/>
          </p:cNvCxnSpPr>
          <p:nvPr/>
        </p:nvCxnSpPr>
        <p:spPr>
          <a:xfrm rot="5400000">
            <a:off x="3133050" y="664125"/>
            <a:ext cx="370800" cy="2507100"/>
          </a:xfrm>
          <a:prstGeom prst="bentConnector3">
            <a:avLst>
              <a:gd name="adj1" fmla="val 49993"/>
            </a:avLst>
          </a:prstGeom>
          <a:noFill/>
          <a:ln w="9525" cap="flat" cmpd="sng">
            <a:solidFill>
              <a:schemeClr val="accent3"/>
            </a:solidFill>
            <a:prstDash val="solid"/>
            <a:round/>
            <a:headEnd type="none" w="med" len="med"/>
            <a:tailEnd type="none" w="med" len="med"/>
          </a:ln>
        </p:spPr>
      </p:cxnSp>
      <p:cxnSp>
        <p:nvCxnSpPr>
          <p:cNvPr id="2686" name="Google Shape;2686;p66"/>
          <p:cNvCxnSpPr>
            <a:stCxn id="2684" idx="2"/>
            <a:endCxn id="2679" idx="0"/>
          </p:cNvCxnSpPr>
          <p:nvPr/>
        </p:nvCxnSpPr>
        <p:spPr>
          <a:xfrm rot="-5400000" flipH="1">
            <a:off x="5640150" y="664125"/>
            <a:ext cx="370800" cy="2507100"/>
          </a:xfrm>
          <a:prstGeom prst="bentConnector3">
            <a:avLst>
              <a:gd name="adj1" fmla="val 49993"/>
            </a:avLst>
          </a:prstGeom>
          <a:noFill/>
          <a:ln w="9525" cap="flat" cmpd="sng">
            <a:solidFill>
              <a:schemeClr val="accent3"/>
            </a:solidFill>
            <a:prstDash val="solid"/>
            <a:round/>
            <a:headEnd type="none" w="med" len="med"/>
            <a:tailEnd type="none" w="med" len="med"/>
          </a:ln>
        </p:spPr>
      </p:cxnSp>
      <p:cxnSp>
        <p:nvCxnSpPr>
          <p:cNvPr id="2687" name="Google Shape;2687;p66"/>
          <p:cNvCxnSpPr>
            <a:stCxn id="2684" idx="2"/>
            <a:endCxn id="2683" idx="0"/>
          </p:cNvCxnSpPr>
          <p:nvPr/>
        </p:nvCxnSpPr>
        <p:spPr>
          <a:xfrm rot="-5400000" flipH="1">
            <a:off x="4386900" y="1917375"/>
            <a:ext cx="370800" cy="600"/>
          </a:xfrm>
          <a:prstGeom prst="bentConnector3">
            <a:avLst>
              <a:gd name="adj1" fmla="val 49993"/>
            </a:avLst>
          </a:prstGeom>
          <a:noFill/>
          <a:ln w="9525" cap="flat" cmpd="sng">
            <a:solidFill>
              <a:schemeClr val="accent3"/>
            </a:solidFill>
            <a:prstDash val="solid"/>
            <a:round/>
            <a:headEnd type="none" w="med" len="med"/>
            <a:tailEnd type="none" w="med" len="med"/>
          </a:ln>
        </p:spPr>
      </p:cxnSp>
      <p:cxnSp>
        <p:nvCxnSpPr>
          <p:cNvPr id="2688" name="Google Shape;2688;p66"/>
          <p:cNvCxnSpPr>
            <a:stCxn id="2680" idx="2"/>
            <a:endCxn id="2689" idx="0"/>
          </p:cNvCxnSpPr>
          <p:nvPr/>
        </p:nvCxnSpPr>
        <p:spPr>
          <a:xfrm>
            <a:off x="2064975" y="3114340"/>
            <a:ext cx="0" cy="215100"/>
          </a:xfrm>
          <a:prstGeom prst="straightConnector1">
            <a:avLst/>
          </a:prstGeom>
          <a:noFill/>
          <a:ln w="9525" cap="flat" cmpd="sng">
            <a:solidFill>
              <a:schemeClr val="accent3"/>
            </a:solidFill>
            <a:prstDash val="solid"/>
            <a:round/>
            <a:headEnd type="none" w="med" len="med"/>
            <a:tailEnd type="none" w="med" len="med"/>
          </a:ln>
        </p:spPr>
      </p:cxnSp>
      <p:sp>
        <p:nvSpPr>
          <p:cNvPr id="2689" name="Google Shape;2689;p66"/>
          <p:cNvSpPr txBox="1"/>
          <p:nvPr/>
        </p:nvSpPr>
        <p:spPr>
          <a:xfrm>
            <a:off x="978075" y="3329575"/>
            <a:ext cx="2173800" cy="522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dk1"/>
                </a:solidFill>
                <a:latin typeface="Poppins"/>
                <a:ea typeface="Poppins"/>
                <a:cs typeface="Poppins"/>
                <a:sym typeface="Poppins"/>
              </a:rPr>
              <a:t>Jupiter</a:t>
            </a:r>
            <a:endParaRPr sz="2400" b="1">
              <a:solidFill>
                <a:schemeClr val="dk1"/>
              </a:solidFill>
              <a:latin typeface="Poppins"/>
              <a:ea typeface="Poppins"/>
              <a:cs typeface="Poppins"/>
              <a:sym typeface="Poppins"/>
            </a:endParaRPr>
          </a:p>
        </p:txBody>
      </p:sp>
      <p:sp>
        <p:nvSpPr>
          <p:cNvPr id="2690" name="Google Shape;2690;p66"/>
          <p:cNvSpPr txBox="1"/>
          <p:nvPr/>
        </p:nvSpPr>
        <p:spPr>
          <a:xfrm>
            <a:off x="978160" y="3760733"/>
            <a:ext cx="2173800" cy="556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Hind"/>
                <a:ea typeface="Hind"/>
                <a:cs typeface="Hind"/>
                <a:sym typeface="Hind"/>
              </a:rPr>
              <a:t>Jupiter is the biggest planet of them all</a:t>
            </a:r>
            <a:endParaRPr>
              <a:solidFill>
                <a:schemeClr val="dk1"/>
              </a:solidFill>
              <a:latin typeface="Hind"/>
              <a:ea typeface="Hind"/>
              <a:cs typeface="Hind"/>
              <a:sym typeface="Hind"/>
            </a:endParaRPr>
          </a:p>
        </p:txBody>
      </p:sp>
      <p:sp>
        <p:nvSpPr>
          <p:cNvPr id="2691" name="Google Shape;2691;p66"/>
          <p:cNvSpPr txBox="1"/>
          <p:nvPr/>
        </p:nvSpPr>
        <p:spPr>
          <a:xfrm>
            <a:off x="3485400" y="3329575"/>
            <a:ext cx="2173800" cy="522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dk1"/>
                </a:solidFill>
                <a:latin typeface="Poppins"/>
                <a:ea typeface="Poppins"/>
                <a:cs typeface="Poppins"/>
                <a:sym typeface="Poppins"/>
              </a:rPr>
              <a:t>Mars</a:t>
            </a:r>
            <a:endParaRPr sz="2400" b="1">
              <a:solidFill>
                <a:schemeClr val="dk1"/>
              </a:solidFill>
              <a:latin typeface="Poppins"/>
              <a:ea typeface="Poppins"/>
              <a:cs typeface="Poppins"/>
              <a:sym typeface="Poppins"/>
            </a:endParaRPr>
          </a:p>
        </p:txBody>
      </p:sp>
      <p:sp>
        <p:nvSpPr>
          <p:cNvPr id="2692" name="Google Shape;2692;p66"/>
          <p:cNvSpPr txBox="1"/>
          <p:nvPr/>
        </p:nvSpPr>
        <p:spPr>
          <a:xfrm>
            <a:off x="3485470" y="3760733"/>
            <a:ext cx="2173800" cy="556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Hind"/>
                <a:ea typeface="Hind"/>
                <a:cs typeface="Hind"/>
                <a:sym typeface="Hind"/>
              </a:rPr>
              <a:t>Despite being red, Mars is a cold place</a:t>
            </a:r>
            <a:endParaRPr>
              <a:solidFill>
                <a:schemeClr val="dk1"/>
              </a:solidFill>
              <a:latin typeface="Hind"/>
              <a:ea typeface="Hind"/>
              <a:cs typeface="Hind"/>
              <a:sym typeface="Hind"/>
            </a:endParaRPr>
          </a:p>
        </p:txBody>
      </p:sp>
      <p:sp>
        <p:nvSpPr>
          <p:cNvPr id="2693" name="Google Shape;2693;p66"/>
          <p:cNvSpPr txBox="1"/>
          <p:nvPr/>
        </p:nvSpPr>
        <p:spPr>
          <a:xfrm>
            <a:off x="5992750" y="3329575"/>
            <a:ext cx="2173800" cy="522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dk1"/>
                </a:solidFill>
                <a:latin typeface="Poppins"/>
                <a:ea typeface="Poppins"/>
                <a:cs typeface="Poppins"/>
                <a:sym typeface="Poppins"/>
              </a:rPr>
              <a:t>Neptune</a:t>
            </a:r>
            <a:endParaRPr sz="2400" b="1">
              <a:solidFill>
                <a:schemeClr val="dk1"/>
              </a:solidFill>
              <a:latin typeface="Poppins"/>
              <a:ea typeface="Poppins"/>
              <a:cs typeface="Poppins"/>
              <a:sym typeface="Poppins"/>
            </a:endParaRPr>
          </a:p>
        </p:txBody>
      </p:sp>
      <p:sp>
        <p:nvSpPr>
          <p:cNvPr id="2694" name="Google Shape;2694;p66"/>
          <p:cNvSpPr txBox="1"/>
          <p:nvPr/>
        </p:nvSpPr>
        <p:spPr>
          <a:xfrm>
            <a:off x="5992780" y="3760733"/>
            <a:ext cx="2173800" cy="556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Hind"/>
                <a:ea typeface="Hind"/>
                <a:cs typeface="Hind"/>
                <a:sym typeface="Hind"/>
              </a:rPr>
              <a:t>It’s the farthest planet from the Sun</a:t>
            </a:r>
            <a:endParaRPr>
              <a:solidFill>
                <a:schemeClr val="dk1"/>
              </a:solidFill>
              <a:latin typeface="Hind"/>
              <a:ea typeface="Hind"/>
              <a:cs typeface="Hind"/>
              <a:sym typeface="Hind"/>
            </a:endParaRPr>
          </a:p>
        </p:txBody>
      </p:sp>
      <p:cxnSp>
        <p:nvCxnSpPr>
          <p:cNvPr id="2695" name="Google Shape;2695;p66"/>
          <p:cNvCxnSpPr>
            <a:stCxn id="2682" idx="2"/>
            <a:endCxn id="2691" idx="0"/>
          </p:cNvCxnSpPr>
          <p:nvPr/>
        </p:nvCxnSpPr>
        <p:spPr>
          <a:xfrm>
            <a:off x="4572000" y="3114341"/>
            <a:ext cx="300" cy="215100"/>
          </a:xfrm>
          <a:prstGeom prst="straightConnector1">
            <a:avLst/>
          </a:prstGeom>
          <a:noFill/>
          <a:ln w="9525" cap="flat" cmpd="sng">
            <a:solidFill>
              <a:schemeClr val="accent3"/>
            </a:solidFill>
            <a:prstDash val="solid"/>
            <a:round/>
            <a:headEnd type="none" w="med" len="med"/>
            <a:tailEnd type="none" w="med" len="med"/>
          </a:ln>
        </p:spPr>
      </p:cxnSp>
      <p:cxnSp>
        <p:nvCxnSpPr>
          <p:cNvPr id="2696" name="Google Shape;2696;p66"/>
          <p:cNvCxnSpPr>
            <a:stCxn id="2678" idx="2"/>
            <a:endCxn id="2693" idx="0"/>
          </p:cNvCxnSpPr>
          <p:nvPr/>
        </p:nvCxnSpPr>
        <p:spPr>
          <a:xfrm>
            <a:off x="7079025" y="3114340"/>
            <a:ext cx="600" cy="215100"/>
          </a:xfrm>
          <a:prstGeom prst="straightConnector1">
            <a:avLst/>
          </a:prstGeom>
          <a:noFill/>
          <a:ln w="9525" cap="flat" cmpd="sng">
            <a:solidFill>
              <a:schemeClr val="accent3"/>
            </a:solidFill>
            <a:prstDash val="solid"/>
            <a:round/>
            <a:headEnd type="none" w="med" len="med"/>
            <a:tailEnd type="none" w="med" len="med"/>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00"/>
        <p:cNvGrpSpPr/>
        <p:nvPr/>
      </p:nvGrpSpPr>
      <p:grpSpPr>
        <a:xfrm>
          <a:off x="0" y="0"/>
          <a:ext cx="0" cy="0"/>
          <a:chOff x="0" y="0"/>
          <a:chExt cx="0" cy="0"/>
        </a:xfrm>
      </p:grpSpPr>
      <p:sp>
        <p:nvSpPr>
          <p:cNvPr id="2701" name="Google Shape;2701;p67"/>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Research </a:t>
            </a:r>
            <a:r>
              <a:rPr lang="en"/>
              <a:t>steps</a:t>
            </a:r>
            <a:endParaRPr>
              <a:solidFill>
                <a:schemeClr val="dk1"/>
              </a:solidFill>
            </a:endParaRPr>
          </a:p>
        </p:txBody>
      </p:sp>
      <p:sp>
        <p:nvSpPr>
          <p:cNvPr id="2702" name="Google Shape;2702;p67"/>
          <p:cNvSpPr txBox="1"/>
          <p:nvPr/>
        </p:nvSpPr>
        <p:spPr>
          <a:xfrm>
            <a:off x="713100" y="2489375"/>
            <a:ext cx="1915800" cy="42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dk1"/>
                </a:solidFill>
                <a:latin typeface="Poppins"/>
                <a:ea typeface="Poppins"/>
                <a:cs typeface="Poppins"/>
                <a:sym typeface="Poppins"/>
              </a:rPr>
              <a:t>Jupiter</a:t>
            </a:r>
            <a:endParaRPr sz="2400" b="1">
              <a:solidFill>
                <a:schemeClr val="dk1"/>
              </a:solidFill>
              <a:latin typeface="Poppins"/>
              <a:ea typeface="Poppins"/>
              <a:cs typeface="Poppins"/>
              <a:sym typeface="Poppins"/>
            </a:endParaRPr>
          </a:p>
        </p:txBody>
      </p:sp>
      <p:sp>
        <p:nvSpPr>
          <p:cNvPr id="2703" name="Google Shape;2703;p67"/>
          <p:cNvSpPr txBox="1"/>
          <p:nvPr/>
        </p:nvSpPr>
        <p:spPr>
          <a:xfrm>
            <a:off x="713125" y="2821484"/>
            <a:ext cx="1915800" cy="620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Hind"/>
                <a:ea typeface="Hind"/>
                <a:cs typeface="Hind"/>
                <a:sym typeface="Hind"/>
              </a:rPr>
              <a:t>Jupiter is the biggest planet of them all</a:t>
            </a:r>
            <a:endParaRPr>
              <a:solidFill>
                <a:schemeClr val="dk1"/>
              </a:solidFill>
              <a:latin typeface="Hind"/>
              <a:ea typeface="Hind"/>
              <a:cs typeface="Hind"/>
              <a:sym typeface="Hind"/>
            </a:endParaRPr>
          </a:p>
        </p:txBody>
      </p:sp>
      <p:sp>
        <p:nvSpPr>
          <p:cNvPr id="2704" name="Google Shape;2704;p67"/>
          <p:cNvSpPr txBox="1"/>
          <p:nvPr/>
        </p:nvSpPr>
        <p:spPr>
          <a:xfrm>
            <a:off x="2644799" y="3365775"/>
            <a:ext cx="1915800" cy="42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dk1"/>
                </a:solidFill>
                <a:latin typeface="Poppins"/>
                <a:ea typeface="Poppins"/>
                <a:cs typeface="Poppins"/>
                <a:sym typeface="Poppins"/>
              </a:rPr>
              <a:t>Saturn</a:t>
            </a:r>
            <a:endParaRPr sz="2400" b="1">
              <a:solidFill>
                <a:schemeClr val="dk1"/>
              </a:solidFill>
              <a:latin typeface="Poppins"/>
              <a:ea typeface="Poppins"/>
              <a:cs typeface="Poppins"/>
              <a:sym typeface="Poppins"/>
            </a:endParaRPr>
          </a:p>
        </p:txBody>
      </p:sp>
      <p:sp>
        <p:nvSpPr>
          <p:cNvPr id="2705" name="Google Shape;2705;p67"/>
          <p:cNvSpPr txBox="1"/>
          <p:nvPr/>
        </p:nvSpPr>
        <p:spPr>
          <a:xfrm>
            <a:off x="2644800" y="3697884"/>
            <a:ext cx="1915800" cy="620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Hind"/>
                <a:ea typeface="Hind"/>
                <a:cs typeface="Hind"/>
                <a:sym typeface="Hind"/>
              </a:rPr>
              <a:t>Saturn was named after a Roman god</a:t>
            </a:r>
            <a:endParaRPr>
              <a:solidFill>
                <a:schemeClr val="dk1"/>
              </a:solidFill>
              <a:latin typeface="Hind"/>
              <a:ea typeface="Hind"/>
              <a:cs typeface="Hind"/>
              <a:sym typeface="Hind"/>
            </a:endParaRPr>
          </a:p>
        </p:txBody>
      </p:sp>
      <p:sp>
        <p:nvSpPr>
          <p:cNvPr id="2706" name="Google Shape;2706;p67"/>
          <p:cNvSpPr txBox="1"/>
          <p:nvPr/>
        </p:nvSpPr>
        <p:spPr>
          <a:xfrm>
            <a:off x="6508150" y="3697884"/>
            <a:ext cx="1915800" cy="620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Hind"/>
                <a:ea typeface="Hind"/>
                <a:cs typeface="Hind"/>
                <a:sym typeface="Hind"/>
              </a:rPr>
              <a:t>Mercury is the closest planet to the Sun</a:t>
            </a:r>
            <a:endParaRPr>
              <a:solidFill>
                <a:schemeClr val="dk1"/>
              </a:solidFill>
              <a:latin typeface="Hind"/>
              <a:ea typeface="Hind"/>
              <a:cs typeface="Hind"/>
              <a:sym typeface="Hind"/>
            </a:endParaRPr>
          </a:p>
        </p:txBody>
      </p:sp>
      <p:sp>
        <p:nvSpPr>
          <p:cNvPr id="2707" name="Google Shape;2707;p67"/>
          <p:cNvSpPr txBox="1"/>
          <p:nvPr/>
        </p:nvSpPr>
        <p:spPr>
          <a:xfrm>
            <a:off x="6508197" y="3365775"/>
            <a:ext cx="1915800" cy="42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dk1"/>
                </a:solidFill>
                <a:latin typeface="Poppins"/>
                <a:ea typeface="Poppins"/>
                <a:cs typeface="Poppins"/>
                <a:sym typeface="Poppins"/>
              </a:rPr>
              <a:t>Mercury</a:t>
            </a:r>
            <a:endParaRPr sz="2400" b="1">
              <a:solidFill>
                <a:schemeClr val="dk1"/>
              </a:solidFill>
              <a:latin typeface="Poppins"/>
              <a:ea typeface="Poppins"/>
              <a:cs typeface="Poppins"/>
              <a:sym typeface="Poppins"/>
            </a:endParaRPr>
          </a:p>
        </p:txBody>
      </p:sp>
      <p:sp>
        <p:nvSpPr>
          <p:cNvPr id="2708" name="Google Shape;2708;p67"/>
          <p:cNvSpPr txBox="1"/>
          <p:nvPr/>
        </p:nvSpPr>
        <p:spPr>
          <a:xfrm>
            <a:off x="4576498" y="2489375"/>
            <a:ext cx="1915800" cy="42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dk1"/>
                </a:solidFill>
                <a:latin typeface="Poppins"/>
                <a:ea typeface="Poppins"/>
                <a:cs typeface="Poppins"/>
                <a:sym typeface="Poppins"/>
              </a:rPr>
              <a:t>Mars</a:t>
            </a:r>
            <a:endParaRPr sz="2400" b="1">
              <a:solidFill>
                <a:schemeClr val="dk1"/>
              </a:solidFill>
              <a:latin typeface="Poppins"/>
              <a:ea typeface="Poppins"/>
              <a:cs typeface="Poppins"/>
              <a:sym typeface="Poppins"/>
            </a:endParaRPr>
          </a:p>
        </p:txBody>
      </p:sp>
      <p:sp>
        <p:nvSpPr>
          <p:cNvPr id="2709" name="Google Shape;2709;p67"/>
          <p:cNvSpPr txBox="1"/>
          <p:nvPr/>
        </p:nvSpPr>
        <p:spPr>
          <a:xfrm>
            <a:off x="4576475" y="2821484"/>
            <a:ext cx="1915800" cy="620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Hind"/>
                <a:ea typeface="Hind"/>
                <a:cs typeface="Hind"/>
                <a:sym typeface="Hind"/>
              </a:rPr>
              <a:t>Despite being red, Mars is a cold place</a:t>
            </a:r>
            <a:endParaRPr>
              <a:solidFill>
                <a:schemeClr val="dk1"/>
              </a:solidFill>
              <a:latin typeface="Hind"/>
              <a:ea typeface="Hind"/>
              <a:cs typeface="Hind"/>
              <a:sym typeface="Hind"/>
            </a:endParaRPr>
          </a:p>
        </p:txBody>
      </p:sp>
      <p:sp>
        <p:nvSpPr>
          <p:cNvPr id="2710" name="Google Shape;2710;p67"/>
          <p:cNvSpPr txBox="1">
            <a:spLocks noGrp="1"/>
          </p:cNvSpPr>
          <p:nvPr>
            <p:ph type="title" idx="4294967295"/>
          </p:nvPr>
        </p:nvSpPr>
        <p:spPr>
          <a:xfrm>
            <a:off x="1224934" y="1650925"/>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01</a:t>
            </a:r>
            <a:endParaRPr>
              <a:solidFill>
                <a:schemeClr val="lt1"/>
              </a:solidFill>
            </a:endParaRPr>
          </a:p>
        </p:txBody>
      </p:sp>
      <p:sp>
        <p:nvSpPr>
          <p:cNvPr id="2711" name="Google Shape;2711;p67"/>
          <p:cNvSpPr txBox="1">
            <a:spLocks noGrp="1"/>
          </p:cNvSpPr>
          <p:nvPr>
            <p:ph type="title" idx="4294967295"/>
          </p:nvPr>
        </p:nvSpPr>
        <p:spPr>
          <a:xfrm>
            <a:off x="3156609" y="1650925"/>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02</a:t>
            </a:r>
            <a:endParaRPr>
              <a:solidFill>
                <a:schemeClr val="lt1"/>
              </a:solidFill>
            </a:endParaRPr>
          </a:p>
        </p:txBody>
      </p:sp>
      <p:sp>
        <p:nvSpPr>
          <p:cNvPr id="2712" name="Google Shape;2712;p67"/>
          <p:cNvSpPr txBox="1">
            <a:spLocks noGrp="1"/>
          </p:cNvSpPr>
          <p:nvPr>
            <p:ph type="title" idx="4294967295"/>
          </p:nvPr>
        </p:nvSpPr>
        <p:spPr>
          <a:xfrm>
            <a:off x="5088284" y="1650925"/>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03</a:t>
            </a:r>
            <a:endParaRPr>
              <a:solidFill>
                <a:schemeClr val="lt1"/>
              </a:solidFill>
            </a:endParaRPr>
          </a:p>
        </p:txBody>
      </p:sp>
      <p:sp>
        <p:nvSpPr>
          <p:cNvPr id="2713" name="Google Shape;2713;p67"/>
          <p:cNvSpPr txBox="1">
            <a:spLocks noGrp="1"/>
          </p:cNvSpPr>
          <p:nvPr>
            <p:ph type="title" idx="4294967295"/>
          </p:nvPr>
        </p:nvSpPr>
        <p:spPr>
          <a:xfrm>
            <a:off x="7019959" y="1650925"/>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04</a:t>
            </a:r>
            <a:endParaRPr>
              <a:solidFill>
                <a:schemeClr val="lt1"/>
              </a:solidFill>
            </a:endParaRPr>
          </a:p>
        </p:txBody>
      </p:sp>
      <p:cxnSp>
        <p:nvCxnSpPr>
          <p:cNvPr id="2714" name="Google Shape;2714;p67"/>
          <p:cNvCxnSpPr>
            <a:stCxn id="2710" idx="3"/>
            <a:endCxn id="2711" idx="1"/>
          </p:cNvCxnSpPr>
          <p:nvPr/>
        </p:nvCxnSpPr>
        <p:spPr>
          <a:xfrm>
            <a:off x="2117134" y="1870675"/>
            <a:ext cx="1039500" cy="0"/>
          </a:xfrm>
          <a:prstGeom prst="straightConnector1">
            <a:avLst/>
          </a:prstGeom>
          <a:noFill/>
          <a:ln w="9525" cap="flat" cmpd="sng">
            <a:solidFill>
              <a:schemeClr val="accent3"/>
            </a:solidFill>
            <a:prstDash val="solid"/>
            <a:round/>
            <a:headEnd type="none" w="med" len="med"/>
            <a:tailEnd type="none" w="med" len="med"/>
          </a:ln>
        </p:spPr>
      </p:cxnSp>
      <p:cxnSp>
        <p:nvCxnSpPr>
          <p:cNvPr id="2715" name="Google Shape;2715;p67"/>
          <p:cNvCxnSpPr>
            <a:stCxn id="2711" idx="3"/>
            <a:endCxn id="2712" idx="1"/>
          </p:cNvCxnSpPr>
          <p:nvPr/>
        </p:nvCxnSpPr>
        <p:spPr>
          <a:xfrm>
            <a:off x="4048809" y="1870675"/>
            <a:ext cx="1039500" cy="0"/>
          </a:xfrm>
          <a:prstGeom prst="straightConnector1">
            <a:avLst/>
          </a:prstGeom>
          <a:noFill/>
          <a:ln w="9525" cap="flat" cmpd="sng">
            <a:solidFill>
              <a:schemeClr val="accent3"/>
            </a:solidFill>
            <a:prstDash val="solid"/>
            <a:round/>
            <a:headEnd type="none" w="med" len="med"/>
            <a:tailEnd type="none" w="med" len="med"/>
          </a:ln>
        </p:spPr>
      </p:cxnSp>
      <p:cxnSp>
        <p:nvCxnSpPr>
          <p:cNvPr id="2716" name="Google Shape;2716;p67"/>
          <p:cNvCxnSpPr>
            <a:stCxn id="2712" idx="3"/>
            <a:endCxn id="2713" idx="1"/>
          </p:cNvCxnSpPr>
          <p:nvPr/>
        </p:nvCxnSpPr>
        <p:spPr>
          <a:xfrm>
            <a:off x="5980484" y="1870675"/>
            <a:ext cx="1039500" cy="0"/>
          </a:xfrm>
          <a:prstGeom prst="straightConnector1">
            <a:avLst/>
          </a:prstGeom>
          <a:noFill/>
          <a:ln w="9525" cap="flat" cmpd="sng">
            <a:solidFill>
              <a:schemeClr val="accent3"/>
            </a:solidFill>
            <a:prstDash val="solid"/>
            <a:round/>
            <a:headEnd type="none" w="med" len="med"/>
            <a:tailEnd type="none" w="med" len="med"/>
          </a:ln>
        </p:spPr>
      </p:cxnSp>
      <p:cxnSp>
        <p:nvCxnSpPr>
          <p:cNvPr id="2717" name="Google Shape;2717;p67"/>
          <p:cNvCxnSpPr>
            <a:stCxn id="2710" idx="2"/>
            <a:endCxn id="2702" idx="0"/>
          </p:cNvCxnSpPr>
          <p:nvPr/>
        </p:nvCxnSpPr>
        <p:spPr>
          <a:xfrm>
            <a:off x="1671034" y="2090425"/>
            <a:ext cx="0" cy="399000"/>
          </a:xfrm>
          <a:prstGeom prst="straightConnector1">
            <a:avLst/>
          </a:prstGeom>
          <a:noFill/>
          <a:ln w="9525" cap="flat" cmpd="sng">
            <a:solidFill>
              <a:schemeClr val="accent3"/>
            </a:solidFill>
            <a:prstDash val="solid"/>
            <a:round/>
            <a:headEnd type="none" w="med" len="med"/>
            <a:tailEnd type="none" w="med" len="med"/>
          </a:ln>
        </p:spPr>
      </p:cxnSp>
      <p:cxnSp>
        <p:nvCxnSpPr>
          <p:cNvPr id="2718" name="Google Shape;2718;p67"/>
          <p:cNvCxnSpPr>
            <a:stCxn id="2711" idx="2"/>
            <a:endCxn id="2704" idx="0"/>
          </p:cNvCxnSpPr>
          <p:nvPr/>
        </p:nvCxnSpPr>
        <p:spPr>
          <a:xfrm>
            <a:off x="3602709" y="2090425"/>
            <a:ext cx="0" cy="1275300"/>
          </a:xfrm>
          <a:prstGeom prst="straightConnector1">
            <a:avLst/>
          </a:prstGeom>
          <a:noFill/>
          <a:ln w="9525" cap="flat" cmpd="sng">
            <a:solidFill>
              <a:schemeClr val="accent3"/>
            </a:solidFill>
            <a:prstDash val="solid"/>
            <a:round/>
            <a:headEnd type="none" w="med" len="med"/>
            <a:tailEnd type="none" w="med" len="med"/>
          </a:ln>
        </p:spPr>
      </p:cxnSp>
      <p:cxnSp>
        <p:nvCxnSpPr>
          <p:cNvPr id="2719" name="Google Shape;2719;p67"/>
          <p:cNvCxnSpPr>
            <a:stCxn id="2712" idx="2"/>
            <a:endCxn id="2708" idx="0"/>
          </p:cNvCxnSpPr>
          <p:nvPr/>
        </p:nvCxnSpPr>
        <p:spPr>
          <a:xfrm>
            <a:off x="5534384" y="2090425"/>
            <a:ext cx="0" cy="399000"/>
          </a:xfrm>
          <a:prstGeom prst="straightConnector1">
            <a:avLst/>
          </a:prstGeom>
          <a:noFill/>
          <a:ln w="9525" cap="flat" cmpd="sng">
            <a:solidFill>
              <a:schemeClr val="accent3"/>
            </a:solidFill>
            <a:prstDash val="solid"/>
            <a:round/>
            <a:headEnd type="none" w="med" len="med"/>
            <a:tailEnd type="none" w="med" len="med"/>
          </a:ln>
        </p:spPr>
      </p:cxnSp>
      <p:cxnSp>
        <p:nvCxnSpPr>
          <p:cNvPr id="2720" name="Google Shape;2720;p67"/>
          <p:cNvCxnSpPr>
            <a:stCxn id="2713" idx="2"/>
            <a:endCxn id="2707" idx="0"/>
          </p:cNvCxnSpPr>
          <p:nvPr/>
        </p:nvCxnSpPr>
        <p:spPr>
          <a:xfrm>
            <a:off x="7466059" y="2090425"/>
            <a:ext cx="0" cy="1275300"/>
          </a:xfrm>
          <a:prstGeom prst="straightConnector1">
            <a:avLst/>
          </a:prstGeom>
          <a:noFill/>
          <a:ln w="9525" cap="flat" cmpd="sng">
            <a:solidFill>
              <a:schemeClr val="accent3"/>
            </a:solidFill>
            <a:prstDash val="solid"/>
            <a:round/>
            <a:headEnd type="none" w="med" len="med"/>
            <a:tailEnd type="none" w="med" len="med"/>
          </a:ln>
        </p:spPr>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24"/>
        <p:cNvGrpSpPr/>
        <p:nvPr/>
      </p:nvGrpSpPr>
      <p:grpSpPr>
        <a:xfrm>
          <a:off x="0" y="0"/>
          <a:ext cx="0" cy="0"/>
          <a:chOff x="0" y="0"/>
          <a:chExt cx="0" cy="0"/>
        </a:xfrm>
      </p:grpSpPr>
      <p:sp>
        <p:nvSpPr>
          <p:cNvPr id="2725" name="Google Shape;2725;p6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Calendar of</a:t>
            </a:r>
            <a:r>
              <a:rPr lang="en"/>
              <a:t> the week</a:t>
            </a:r>
            <a:endParaRPr>
              <a:solidFill>
                <a:schemeClr val="dk1"/>
              </a:solidFill>
            </a:endParaRPr>
          </a:p>
        </p:txBody>
      </p:sp>
      <p:sp>
        <p:nvSpPr>
          <p:cNvPr id="2726" name="Google Shape;2726;p68"/>
          <p:cNvSpPr txBox="1"/>
          <p:nvPr/>
        </p:nvSpPr>
        <p:spPr>
          <a:xfrm>
            <a:off x="4061639" y="1486600"/>
            <a:ext cx="1788000" cy="5058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Poppins"/>
                <a:ea typeface="Poppins"/>
                <a:cs typeface="Poppins"/>
                <a:sym typeface="Poppins"/>
              </a:rPr>
              <a:t>Monday:</a:t>
            </a:r>
            <a:endParaRPr sz="1800" b="1">
              <a:solidFill>
                <a:schemeClr val="lt1"/>
              </a:solidFill>
              <a:latin typeface="Poppins"/>
              <a:ea typeface="Poppins"/>
              <a:cs typeface="Poppins"/>
              <a:sym typeface="Poppins"/>
            </a:endParaRPr>
          </a:p>
        </p:txBody>
      </p:sp>
      <p:sp>
        <p:nvSpPr>
          <p:cNvPr id="2727" name="Google Shape;2727;p68"/>
          <p:cNvSpPr txBox="1"/>
          <p:nvPr/>
        </p:nvSpPr>
        <p:spPr>
          <a:xfrm>
            <a:off x="5944298" y="1486600"/>
            <a:ext cx="2387400" cy="5058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Hind"/>
                <a:ea typeface="Hind"/>
                <a:cs typeface="Hind"/>
                <a:sym typeface="Hind"/>
              </a:rPr>
              <a:t>Write here the important tasks of the day</a:t>
            </a:r>
            <a:endParaRPr>
              <a:solidFill>
                <a:schemeClr val="dk1"/>
              </a:solidFill>
              <a:latin typeface="Hind"/>
              <a:ea typeface="Hind"/>
              <a:cs typeface="Hind"/>
              <a:sym typeface="Hind"/>
            </a:endParaRPr>
          </a:p>
        </p:txBody>
      </p:sp>
      <p:sp>
        <p:nvSpPr>
          <p:cNvPr id="2728" name="Google Shape;2728;p68"/>
          <p:cNvSpPr txBox="1"/>
          <p:nvPr/>
        </p:nvSpPr>
        <p:spPr>
          <a:xfrm>
            <a:off x="4061639" y="2118282"/>
            <a:ext cx="1788000" cy="5058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Poppins"/>
                <a:ea typeface="Poppins"/>
                <a:cs typeface="Poppins"/>
                <a:sym typeface="Poppins"/>
              </a:rPr>
              <a:t>Tuesday:</a:t>
            </a:r>
            <a:endParaRPr sz="1800" b="1">
              <a:solidFill>
                <a:schemeClr val="lt1"/>
              </a:solidFill>
              <a:latin typeface="Poppins"/>
              <a:ea typeface="Poppins"/>
              <a:cs typeface="Poppins"/>
              <a:sym typeface="Poppins"/>
            </a:endParaRPr>
          </a:p>
        </p:txBody>
      </p:sp>
      <p:sp>
        <p:nvSpPr>
          <p:cNvPr id="2729" name="Google Shape;2729;p68"/>
          <p:cNvSpPr txBox="1"/>
          <p:nvPr/>
        </p:nvSpPr>
        <p:spPr>
          <a:xfrm>
            <a:off x="4061639" y="2749963"/>
            <a:ext cx="1788000" cy="5058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Poppins"/>
                <a:ea typeface="Poppins"/>
                <a:cs typeface="Poppins"/>
                <a:sym typeface="Poppins"/>
              </a:rPr>
              <a:t>Wednesday:</a:t>
            </a:r>
            <a:endParaRPr sz="1800" b="1">
              <a:solidFill>
                <a:schemeClr val="lt1"/>
              </a:solidFill>
              <a:latin typeface="Poppins"/>
              <a:ea typeface="Poppins"/>
              <a:cs typeface="Poppins"/>
              <a:sym typeface="Poppins"/>
            </a:endParaRPr>
          </a:p>
        </p:txBody>
      </p:sp>
      <p:sp>
        <p:nvSpPr>
          <p:cNvPr id="2730" name="Google Shape;2730;p68"/>
          <p:cNvSpPr txBox="1"/>
          <p:nvPr/>
        </p:nvSpPr>
        <p:spPr>
          <a:xfrm>
            <a:off x="4052875" y="3381644"/>
            <a:ext cx="1788000" cy="5058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Poppins"/>
                <a:ea typeface="Poppins"/>
                <a:cs typeface="Poppins"/>
                <a:sym typeface="Poppins"/>
              </a:rPr>
              <a:t>Thursday:</a:t>
            </a:r>
            <a:endParaRPr sz="1800" b="1">
              <a:solidFill>
                <a:schemeClr val="lt1"/>
              </a:solidFill>
              <a:latin typeface="Poppins"/>
              <a:ea typeface="Poppins"/>
              <a:cs typeface="Poppins"/>
              <a:sym typeface="Poppins"/>
            </a:endParaRPr>
          </a:p>
        </p:txBody>
      </p:sp>
      <p:sp>
        <p:nvSpPr>
          <p:cNvPr id="2731" name="Google Shape;2731;p68"/>
          <p:cNvSpPr txBox="1"/>
          <p:nvPr/>
        </p:nvSpPr>
        <p:spPr>
          <a:xfrm>
            <a:off x="4052875" y="4013325"/>
            <a:ext cx="1788000" cy="5058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Poppins"/>
                <a:ea typeface="Poppins"/>
                <a:cs typeface="Poppins"/>
                <a:sym typeface="Poppins"/>
              </a:rPr>
              <a:t>Friday:</a:t>
            </a:r>
            <a:endParaRPr sz="1800" b="1">
              <a:solidFill>
                <a:schemeClr val="lt1"/>
              </a:solidFill>
              <a:latin typeface="Poppins"/>
              <a:ea typeface="Poppins"/>
              <a:cs typeface="Poppins"/>
              <a:sym typeface="Poppins"/>
            </a:endParaRPr>
          </a:p>
        </p:txBody>
      </p:sp>
      <p:sp>
        <p:nvSpPr>
          <p:cNvPr id="2732" name="Google Shape;2732;p68"/>
          <p:cNvSpPr txBox="1"/>
          <p:nvPr/>
        </p:nvSpPr>
        <p:spPr>
          <a:xfrm rot="-5400000">
            <a:off x="361875" y="1937081"/>
            <a:ext cx="1296300" cy="3954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Poppins"/>
                <a:ea typeface="Poppins"/>
                <a:cs typeface="Poppins"/>
                <a:sym typeface="Poppins"/>
              </a:rPr>
              <a:t>Notes:</a:t>
            </a:r>
            <a:endParaRPr sz="2400" b="1">
              <a:solidFill>
                <a:schemeClr val="lt1"/>
              </a:solidFill>
              <a:latin typeface="Poppins"/>
              <a:ea typeface="Poppins"/>
              <a:cs typeface="Poppins"/>
              <a:sym typeface="Poppins"/>
            </a:endParaRPr>
          </a:p>
        </p:txBody>
      </p:sp>
      <p:sp>
        <p:nvSpPr>
          <p:cNvPr id="2733" name="Google Shape;2733;p68"/>
          <p:cNvSpPr txBox="1"/>
          <p:nvPr/>
        </p:nvSpPr>
        <p:spPr>
          <a:xfrm>
            <a:off x="1298025" y="1492218"/>
            <a:ext cx="2387400" cy="1307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lnSpc>
                <a:spcPct val="115000"/>
              </a:lnSpc>
              <a:spcBef>
                <a:spcPts val="0"/>
              </a:spcBef>
              <a:spcAft>
                <a:spcPts val="0"/>
              </a:spcAft>
              <a:buClr>
                <a:schemeClr val="dk1"/>
              </a:buClr>
              <a:buSzPts val="1400"/>
              <a:buFont typeface="Hind"/>
              <a:buChar char="●"/>
            </a:pPr>
            <a:r>
              <a:rPr lang="en">
                <a:solidFill>
                  <a:schemeClr val="dk1"/>
                </a:solidFill>
                <a:latin typeface="Hind"/>
                <a:ea typeface="Hind"/>
                <a:cs typeface="Hind"/>
                <a:sym typeface="Hind"/>
              </a:rPr>
              <a:t>Write your notes here</a:t>
            </a:r>
            <a:endParaRPr>
              <a:solidFill>
                <a:schemeClr val="dk1"/>
              </a:solidFill>
              <a:latin typeface="Hind"/>
              <a:ea typeface="Hind"/>
              <a:cs typeface="Hind"/>
              <a:sym typeface="Hind"/>
            </a:endParaRPr>
          </a:p>
          <a:p>
            <a:pPr marL="457200" lvl="0" indent="-317500" algn="l" rtl="0">
              <a:lnSpc>
                <a:spcPct val="115000"/>
              </a:lnSpc>
              <a:spcBef>
                <a:spcPts val="0"/>
              </a:spcBef>
              <a:spcAft>
                <a:spcPts val="0"/>
              </a:spcAft>
              <a:buClr>
                <a:schemeClr val="dk1"/>
              </a:buClr>
              <a:buSzPts val="1400"/>
              <a:buFont typeface="Hind"/>
              <a:buChar char="●"/>
            </a:pPr>
            <a:r>
              <a:rPr lang="en">
                <a:solidFill>
                  <a:schemeClr val="dk1"/>
                </a:solidFill>
                <a:latin typeface="Hind"/>
                <a:ea typeface="Hind"/>
                <a:cs typeface="Hind"/>
                <a:sym typeface="Hind"/>
              </a:rPr>
              <a:t>Write your notes here</a:t>
            </a:r>
            <a:endParaRPr>
              <a:solidFill>
                <a:schemeClr val="dk1"/>
              </a:solidFill>
              <a:latin typeface="Hind"/>
              <a:ea typeface="Hind"/>
              <a:cs typeface="Hind"/>
              <a:sym typeface="Hind"/>
            </a:endParaRPr>
          </a:p>
          <a:p>
            <a:pPr marL="457200" lvl="0" indent="-317500" algn="l" rtl="0">
              <a:lnSpc>
                <a:spcPct val="115000"/>
              </a:lnSpc>
              <a:spcBef>
                <a:spcPts val="0"/>
              </a:spcBef>
              <a:spcAft>
                <a:spcPts val="0"/>
              </a:spcAft>
              <a:buClr>
                <a:schemeClr val="dk1"/>
              </a:buClr>
              <a:buSzPts val="1400"/>
              <a:buFont typeface="Hind"/>
              <a:buChar char="●"/>
            </a:pPr>
            <a:r>
              <a:rPr lang="en">
                <a:solidFill>
                  <a:schemeClr val="dk1"/>
                </a:solidFill>
                <a:latin typeface="Hind"/>
                <a:ea typeface="Hind"/>
                <a:cs typeface="Hind"/>
                <a:sym typeface="Hind"/>
              </a:rPr>
              <a:t>Write your notes here</a:t>
            </a:r>
            <a:endParaRPr>
              <a:solidFill>
                <a:schemeClr val="dk1"/>
              </a:solidFill>
              <a:latin typeface="Hind"/>
              <a:ea typeface="Hind"/>
              <a:cs typeface="Hind"/>
              <a:sym typeface="Hind"/>
            </a:endParaRPr>
          </a:p>
          <a:p>
            <a:pPr marL="457200" lvl="0" indent="-317500" algn="l" rtl="0">
              <a:lnSpc>
                <a:spcPct val="115000"/>
              </a:lnSpc>
              <a:spcBef>
                <a:spcPts val="0"/>
              </a:spcBef>
              <a:spcAft>
                <a:spcPts val="0"/>
              </a:spcAft>
              <a:buClr>
                <a:schemeClr val="dk1"/>
              </a:buClr>
              <a:buSzPts val="1400"/>
              <a:buFont typeface="Hind"/>
              <a:buChar char="●"/>
            </a:pPr>
            <a:r>
              <a:rPr lang="en">
                <a:solidFill>
                  <a:schemeClr val="dk1"/>
                </a:solidFill>
                <a:latin typeface="Hind"/>
                <a:ea typeface="Hind"/>
                <a:cs typeface="Hind"/>
                <a:sym typeface="Hind"/>
              </a:rPr>
              <a:t>Write your notes here</a:t>
            </a:r>
            <a:endParaRPr>
              <a:solidFill>
                <a:schemeClr val="dk1"/>
              </a:solidFill>
              <a:latin typeface="Hind"/>
              <a:ea typeface="Hind"/>
              <a:cs typeface="Hind"/>
              <a:sym typeface="Hind"/>
            </a:endParaRPr>
          </a:p>
        </p:txBody>
      </p:sp>
      <p:sp>
        <p:nvSpPr>
          <p:cNvPr id="2734" name="Google Shape;2734;p68"/>
          <p:cNvSpPr txBox="1"/>
          <p:nvPr/>
        </p:nvSpPr>
        <p:spPr>
          <a:xfrm rot="-5400000">
            <a:off x="356475" y="3667875"/>
            <a:ext cx="1307100" cy="3954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Poppins"/>
                <a:ea typeface="Poppins"/>
                <a:cs typeface="Poppins"/>
                <a:sym typeface="Poppins"/>
              </a:rPr>
              <a:t>To do:</a:t>
            </a:r>
            <a:endParaRPr sz="2400" b="1">
              <a:solidFill>
                <a:schemeClr val="lt1"/>
              </a:solidFill>
              <a:latin typeface="Poppins"/>
              <a:ea typeface="Poppins"/>
              <a:cs typeface="Poppins"/>
              <a:sym typeface="Poppins"/>
            </a:endParaRPr>
          </a:p>
        </p:txBody>
      </p:sp>
      <p:sp>
        <p:nvSpPr>
          <p:cNvPr id="2735" name="Google Shape;2735;p68"/>
          <p:cNvSpPr txBox="1"/>
          <p:nvPr/>
        </p:nvSpPr>
        <p:spPr>
          <a:xfrm>
            <a:off x="1298025" y="3218395"/>
            <a:ext cx="2387400" cy="12963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lnSpc>
                <a:spcPct val="115000"/>
              </a:lnSpc>
              <a:spcBef>
                <a:spcPts val="0"/>
              </a:spcBef>
              <a:spcAft>
                <a:spcPts val="0"/>
              </a:spcAft>
              <a:buClr>
                <a:schemeClr val="dk1"/>
              </a:buClr>
              <a:buSzPts val="1400"/>
              <a:buFont typeface="Hind"/>
              <a:buChar char="●"/>
            </a:pPr>
            <a:r>
              <a:rPr lang="en">
                <a:solidFill>
                  <a:schemeClr val="dk1"/>
                </a:solidFill>
                <a:latin typeface="Hind"/>
                <a:ea typeface="Hind"/>
                <a:cs typeface="Hind"/>
                <a:sym typeface="Hind"/>
              </a:rPr>
              <a:t>Write your tasks here</a:t>
            </a:r>
            <a:endParaRPr>
              <a:solidFill>
                <a:schemeClr val="dk1"/>
              </a:solidFill>
              <a:latin typeface="Hind"/>
              <a:ea typeface="Hind"/>
              <a:cs typeface="Hind"/>
              <a:sym typeface="Hind"/>
            </a:endParaRPr>
          </a:p>
          <a:p>
            <a:pPr marL="457200" lvl="0" indent="-317500" algn="l" rtl="0">
              <a:lnSpc>
                <a:spcPct val="115000"/>
              </a:lnSpc>
              <a:spcBef>
                <a:spcPts val="0"/>
              </a:spcBef>
              <a:spcAft>
                <a:spcPts val="0"/>
              </a:spcAft>
              <a:buClr>
                <a:schemeClr val="dk1"/>
              </a:buClr>
              <a:buSzPts val="1400"/>
              <a:buFont typeface="Hind"/>
              <a:buChar char="●"/>
            </a:pPr>
            <a:r>
              <a:rPr lang="en">
                <a:solidFill>
                  <a:schemeClr val="dk1"/>
                </a:solidFill>
                <a:latin typeface="Hind"/>
                <a:ea typeface="Hind"/>
                <a:cs typeface="Hind"/>
                <a:sym typeface="Hind"/>
              </a:rPr>
              <a:t>Write your tasks here</a:t>
            </a:r>
            <a:endParaRPr>
              <a:solidFill>
                <a:schemeClr val="dk1"/>
              </a:solidFill>
              <a:latin typeface="Hind"/>
              <a:ea typeface="Hind"/>
              <a:cs typeface="Hind"/>
              <a:sym typeface="Hind"/>
            </a:endParaRPr>
          </a:p>
          <a:p>
            <a:pPr marL="457200" lvl="0" indent="-317500" algn="l" rtl="0">
              <a:lnSpc>
                <a:spcPct val="115000"/>
              </a:lnSpc>
              <a:spcBef>
                <a:spcPts val="0"/>
              </a:spcBef>
              <a:spcAft>
                <a:spcPts val="0"/>
              </a:spcAft>
              <a:buClr>
                <a:schemeClr val="dk1"/>
              </a:buClr>
              <a:buSzPts val="1400"/>
              <a:buFont typeface="Hind"/>
              <a:buChar char="●"/>
            </a:pPr>
            <a:r>
              <a:rPr lang="en">
                <a:solidFill>
                  <a:schemeClr val="dk1"/>
                </a:solidFill>
                <a:latin typeface="Hind"/>
                <a:ea typeface="Hind"/>
                <a:cs typeface="Hind"/>
                <a:sym typeface="Hind"/>
              </a:rPr>
              <a:t>Write your tasks here</a:t>
            </a:r>
            <a:endParaRPr>
              <a:solidFill>
                <a:schemeClr val="dk1"/>
              </a:solidFill>
              <a:latin typeface="Hind"/>
              <a:ea typeface="Hind"/>
              <a:cs typeface="Hind"/>
              <a:sym typeface="Hind"/>
            </a:endParaRPr>
          </a:p>
          <a:p>
            <a:pPr marL="457200" lvl="0" indent="-317500" algn="l" rtl="0">
              <a:lnSpc>
                <a:spcPct val="115000"/>
              </a:lnSpc>
              <a:spcBef>
                <a:spcPts val="0"/>
              </a:spcBef>
              <a:spcAft>
                <a:spcPts val="0"/>
              </a:spcAft>
              <a:buClr>
                <a:schemeClr val="dk1"/>
              </a:buClr>
              <a:buSzPts val="1400"/>
              <a:buFont typeface="Hind"/>
              <a:buChar char="●"/>
            </a:pPr>
            <a:r>
              <a:rPr lang="en">
                <a:solidFill>
                  <a:schemeClr val="dk1"/>
                </a:solidFill>
                <a:latin typeface="Hind"/>
                <a:ea typeface="Hind"/>
                <a:cs typeface="Hind"/>
                <a:sym typeface="Hind"/>
              </a:rPr>
              <a:t>Write your tasks here</a:t>
            </a:r>
            <a:endParaRPr>
              <a:solidFill>
                <a:schemeClr val="dk1"/>
              </a:solidFill>
              <a:latin typeface="Hind"/>
              <a:ea typeface="Hind"/>
              <a:cs typeface="Hind"/>
              <a:sym typeface="Hind"/>
            </a:endParaRPr>
          </a:p>
        </p:txBody>
      </p:sp>
      <p:sp>
        <p:nvSpPr>
          <p:cNvPr id="2736" name="Google Shape;2736;p68"/>
          <p:cNvSpPr txBox="1"/>
          <p:nvPr/>
        </p:nvSpPr>
        <p:spPr>
          <a:xfrm>
            <a:off x="5944298" y="2118817"/>
            <a:ext cx="2387400" cy="5058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Hind"/>
                <a:ea typeface="Hind"/>
                <a:cs typeface="Hind"/>
                <a:sym typeface="Hind"/>
              </a:rPr>
              <a:t>Write here the important tasks of the day</a:t>
            </a:r>
            <a:endParaRPr>
              <a:solidFill>
                <a:schemeClr val="dk1"/>
              </a:solidFill>
              <a:latin typeface="Hind"/>
              <a:ea typeface="Hind"/>
              <a:cs typeface="Hind"/>
              <a:sym typeface="Hind"/>
            </a:endParaRPr>
          </a:p>
        </p:txBody>
      </p:sp>
      <p:sp>
        <p:nvSpPr>
          <p:cNvPr id="2737" name="Google Shape;2737;p68"/>
          <p:cNvSpPr txBox="1"/>
          <p:nvPr/>
        </p:nvSpPr>
        <p:spPr>
          <a:xfrm>
            <a:off x="5944298" y="2751033"/>
            <a:ext cx="2387400" cy="5058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Hind"/>
                <a:ea typeface="Hind"/>
                <a:cs typeface="Hind"/>
                <a:sym typeface="Hind"/>
              </a:rPr>
              <a:t>Write here the important tasks of the day</a:t>
            </a:r>
            <a:endParaRPr>
              <a:solidFill>
                <a:schemeClr val="dk1"/>
              </a:solidFill>
              <a:latin typeface="Hind"/>
              <a:ea typeface="Hind"/>
              <a:cs typeface="Hind"/>
              <a:sym typeface="Hind"/>
            </a:endParaRPr>
          </a:p>
        </p:txBody>
      </p:sp>
      <p:sp>
        <p:nvSpPr>
          <p:cNvPr id="2738" name="Google Shape;2738;p68"/>
          <p:cNvSpPr txBox="1"/>
          <p:nvPr/>
        </p:nvSpPr>
        <p:spPr>
          <a:xfrm>
            <a:off x="5944298" y="3383249"/>
            <a:ext cx="2387400" cy="5058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Hind"/>
                <a:ea typeface="Hind"/>
                <a:cs typeface="Hind"/>
                <a:sym typeface="Hind"/>
              </a:rPr>
              <a:t>Write here the important tasks of the day</a:t>
            </a:r>
            <a:endParaRPr>
              <a:solidFill>
                <a:schemeClr val="dk1"/>
              </a:solidFill>
              <a:latin typeface="Hind"/>
              <a:ea typeface="Hind"/>
              <a:cs typeface="Hind"/>
              <a:sym typeface="Hind"/>
            </a:endParaRPr>
          </a:p>
        </p:txBody>
      </p:sp>
      <p:sp>
        <p:nvSpPr>
          <p:cNvPr id="2739" name="Google Shape;2739;p68"/>
          <p:cNvSpPr txBox="1"/>
          <p:nvPr/>
        </p:nvSpPr>
        <p:spPr>
          <a:xfrm>
            <a:off x="5944298" y="4015465"/>
            <a:ext cx="2387400" cy="5058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Hind"/>
                <a:ea typeface="Hind"/>
                <a:cs typeface="Hind"/>
                <a:sym typeface="Hind"/>
              </a:rPr>
              <a:t>Write here the important tasks of the day</a:t>
            </a:r>
            <a:endParaRPr>
              <a:solidFill>
                <a:schemeClr val="dk1"/>
              </a:solidFill>
              <a:latin typeface="Hind"/>
              <a:ea typeface="Hind"/>
              <a:cs typeface="Hind"/>
              <a:sym typeface="Hin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43"/>
        <p:cNvGrpSpPr/>
        <p:nvPr/>
      </p:nvGrpSpPr>
      <p:grpSpPr>
        <a:xfrm>
          <a:off x="0" y="0"/>
          <a:ext cx="0" cy="0"/>
          <a:chOff x="0" y="0"/>
          <a:chExt cx="0" cy="0"/>
        </a:xfrm>
      </p:grpSpPr>
      <p:sp>
        <p:nvSpPr>
          <p:cNvPr id="2744" name="Google Shape;2744;p69"/>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Investigation </a:t>
            </a:r>
            <a:r>
              <a:rPr lang="en"/>
              <a:t>steps</a:t>
            </a:r>
            <a:endParaRPr/>
          </a:p>
        </p:txBody>
      </p:sp>
      <p:sp>
        <p:nvSpPr>
          <p:cNvPr id="2745" name="Google Shape;2745;p69"/>
          <p:cNvSpPr txBox="1">
            <a:spLocks noGrp="1"/>
          </p:cNvSpPr>
          <p:nvPr>
            <p:ph type="subTitle" idx="4294967295"/>
          </p:nvPr>
        </p:nvSpPr>
        <p:spPr>
          <a:xfrm>
            <a:off x="3732000" y="1875209"/>
            <a:ext cx="3816900" cy="37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It has a beautiful name, but it’s terribly hot</a:t>
            </a:r>
            <a:endParaRPr>
              <a:solidFill>
                <a:schemeClr val="dk1"/>
              </a:solidFill>
            </a:endParaRPr>
          </a:p>
        </p:txBody>
      </p:sp>
      <p:sp>
        <p:nvSpPr>
          <p:cNvPr id="2746" name="Google Shape;2746;p69"/>
          <p:cNvSpPr txBox="1">
            <a:spLocks noGrp="1"/>
          </p:cNvSpPr>
          <p:nvPr>
            <p:ph type="title" idx="4294967295"/>
          </p:nvPr>
        </p:nvSpPr>
        <p:spPr>
          <a:xfrm>
            <a:off x="3732000" y="1609225"/>
            <a:ext cx="3816900" cy="37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dk1"/>
                </a:solidFill>
              </a:rPr>
              <a:t>Venus</a:t>
            </a:r>
            <a:endParaRPr sz="2400">
              <a:solidFill>
                <a:schemeClr val="dk1"/>
              </a:solidFill>
            </a:endParaRPr>
          </a:p>
        </p:txBody>
      </p:sp>
      <p:sp>
        <p:nvSpPr>
          <p:cNvPr id="2747" name="Google Shape;2747;p69"/>
          <p:cNvSpPr txBox="1">
            <a:spLocks noGrp="1"/>
          </p:cNvSpPr>
          <p:nvPr>
            <p:ph type="subTitle" idx="4294967295"/>
          </p:nvPr>
        </p:nvSpPr>
        <p:spPr>
          <a:xfrm>
            <a:off x="3732000" y="4027534"/>
            <a:ext cx="3816900" cy="37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Despite being red, Mars is a </a:t>
            </a:r>
            <a:r>
              <a:rPr lang="en"/>
              <a:t>very cold planet</a:t>
            </a:r>
            <a:endParaRPr>
              <a:solidFill>
                <a:schemeClr val="dk1"/>
              </a:solidFill>
            </a:endParaRPr>
          </a:p>
        </p:txBody>
      </p:sp>
      <p:sp>
        <p:nvSpPr>
          <p:cNvPr id="2748" name="Google Shape;2748;p69"/>
          <p:cNvSpPr txBox="1">
            <a:spLocks noGrp="1"/>
          </p:cNvSpPr>
          <p:nvPr>
            <p:ph type="title" idx="4294967295"/>
          </p:nvPr>
        </p:nvSpPr>
        <p:spPr>
          <a:xfrm>
            <a:off x="3732000" y="3761551"/>
            <a:ext cx="3816900" cy="37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dk1"/>
                </a:solidFill>
              </a:rPr>
              <a:t>Mars</a:t>
            </a:r>
            <a:endParaRPr sz="2400">
              <a:solidFill>
                <a:schemeClr val="dk1"/>
              </a:solidFill>
            </a:endParaRPr>
          </a:p>
        </p:txBody>
      </p:sp>
      <p:sp>
        <p:nvSpPr>
          <p:cNvPr id="2749" name="Google Shape;2749;p69"/>
          <p:cNvSpPr txBox="1">
            <a:spLocks noGrp="1"/>
          </p:cNvSpPr>
          <p:nvPr>
            <p:ph type="subTitle" idx="4294967295"/>
          </p:nvPr>
        </p:nvSpPr>
        <p:spPr>
          <a:xfrm>
            <a:off x="3732000" y="2951371"/>
            <a:ext cx="3816900" cy="37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Saturn is a gas giant and has several rings</a:t>
            </a:r>
            <a:endParaRPr>
              <a:solidFill>
                <a:schemeClr val="dk1"/>
              </a:solidFill>
            </a:endParaRPr>
          </a:p>
        </p:txBody>
      </p:sp>
      <p:sp>
        <p:nvSpPr>
          <p:cNvPr id="2750" name="Google Shape;2750;p69"/>
          <p:cNvSpPr txBox="1">
            <a:spLocks noGrp="1"/>
          </p:cNvSpPr>
          <p:nvPr>
            <p:ph type="title" idx="4294967295"/>
          </p:nvPr>
        </p:nvSpPr>
        <p:spPr>
          <a:xfrm>
            <a:off x="3732000" y="2685388"/>
            <a:ext cx="3816900" cy="37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dk1"/>
                </a:solidFill>
              </a:rPr>
              <a:t>Saturn</a:t>
            </a:r>
            <a:endParaRPr sz="2400">
              <a:solidFill>
                <a:schemeClr val="dk1"/>
              </a:solidFill>
            </a:endParaRPr>
          </a:p>
        </p:txBody>
      </p:sp>
      <p:sp>
        <p:nvSpPr>
          <p:cNvPr id="2751" name="Google Shape;2751;p69"/>
          <p:cNvSpPr/>
          <p:nvPr/>
        </p:nvSpPr>
        <p:spPr>
          <a:xfrm>
            <a:off x="3798545" y="2502278"/>
            <a:ext cx="55" cy="55"/>
          </a:xfrm>
          <a:custGeom>
            <a:avLst/>
            <a:gdLst/>
            <a:ahLst/>
            <a:cxnLst/>
            <a:rect l="l" t="t" r="r" b="b"/>
            <a:pathLst>
              <a:path w="1" h="1" extrusionOk="0">
                <a:moveTo>
                  <a:pt x="1" y="1"/>
                </a:moveTo>
                <a:close/>
              </a:path>
            </a:pathLst>
          </a:custGeom>
          <a:solidFill>
            <a:srgbClr val="E1A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52" name="Google Shape;2752;p69"/>
          <p:cNvSpPr txBox="1">
            <a:spLocks noGrp="1"/>
          </p:cNvSpPr>
          <p:nvPr>
            <p:ph type="title" idx="4294967295"/>
          </p:nvPr>
        </p:nvSpPr>
        <p:spPr>
          <a:xfrm>
            <a:off x="1595109" y="1650925"/>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01</a:t>
            </a:r>
            <a:endParaRPr>
              <a:solidFill>
                <a:schemeClr val="lt1"/>
              </a:solidFill>
            </a:endParaRPr>
          </a:p>
        </p:txBody>
      </p:sp>
      <p:sp>
        <p:nvSpPr>
          <p:cNvPr id="2753" name="Google Shape;2753;p69"/>
          <p:cNvSpPr txBox="1">
            <a:spLocks noGrp="1"/>
          </p:cNvSpPr>
          <p:nvPr>
            <p:ph type="title" idx="4294967295"/>
          </p:nvPr>
        </p:nvSpPr>
        <p:spPr>
          <a:xfrm>
            <a:off x="1595109" y="2753613"/>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02</a:t>
            </a:r>
            <a:endParaRPr>
              <a:solidFill>
                <a:schemeClr val="lt1"/>
              </a:solidFill>
            </a:endParaRPr>
          </a:p>
        </p:txBody>
      </p:sp>
      <p:sp>
        <p:nvSpPr>
          <p:cNvPr id="2754" name="Google Shape;2754;p69"/>
          <p:cNvSpPr txBox="1">
            <a:spLocks noGrp="1"/>
          </p:cNvSpPr>
          <p:nvPr>
            <p:ph type="title" idx="4294967295"/>
          </p:nvPr>
        </p:nvSpPr>
        <p:spPr>
          <a:xfrm>
            <a:off x="1595109" y="3856300"/>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03</a:t>
            </a:r>
            <a:endParaRPr>
              <a:solidFill>
                <a:schemeClr val="lt1"/>
              </a:solidFill>
            </a:endParaRPr>
          </a:p>
        </p:txBody>
      </p:sp>
      <p:sp>
        <p:nvSpPr>
          <p:cNvPr id="2755" name="Google Shape;2755;p69"/>
          <p:cNvSpPr/>
          <p:nvPr/>
        </p:nvSpPr>
        <p:spPr>
          <a:xfrm>
            <a:off x="2663550" y="1650925"/>
            <a:ext cx="892200" cy="439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9"/>
          <p:cNvSpPr/>
          <p:nvPr/>
        </p:nvSpPr>
        <p:spPr>
          <a:xfrm>
            <a:off x="2663550" y="2753625"/>
            <a:ext cx="892200" cy="439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9"/>
          <p:cNvSpPr/>
          <p:nvPr/>
        </p:nvSpPr>
        <p:spPr>
          <a:xfrm>
            <a:off x="2663550" y="3856325"/>
            <a:ext cx="892200" cy="439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58" name="Google Shape;2758;p69"/>
          <p:cNvCxnSpPr>
            <a:stCxn id="2752" idx="2"/>
            <a:endCxn id="2753" idx="0"/>
          </p:cNvCxnSpPr>
          <p:nvPr/>
        </p:nvCxnSpPr>
        <p:spPr>
          <a:xfrm>
            <a:off x="2041209" y="2090425"/>
            <a:ext cx="0" cy="663300"/>
          </a:xfrm>
          <a:prstGeom prst="straightConnector1">
            <a:avLst/>
          </a:prstGeom>
          <a:noFill/>
          <a:ln w="9525" cap="flat" cmpd="sng">
            <a:solidFill>
              <a:schemeClr val="accent3"/>
            </a:solidFill>
            <a:prstDash val="solid"/>
            <a:round/>
            <a:headEnd type="none" w="med" len="med"/>
            <a:tailEnd type="none" w="med" len="med"/>
          </a:ln>
        </p:spPr>
      </p:cxnSp>
      <p:cxnSp>
        <p:nvCxnSpPr>
          <p:cNvPr id="2759" name="Google Shape;2759;p69"/>
          <p:cNvCxnSpPr>
            <a:stCxn id="2753" idx="2"/>
            <a:endCxn id="2754" idx="0"/>
          </p:cNvCxnSpPr>
          <p:nvPr/>
        </p:nvCxnSpPr>
        <p:spPr>
          <a:xfrm>
            <a:off x="2041209" y="3193113"/>
            <a:ext cx="0" cy="663300"/>
          </a:xfrm>
          <a:prstGeom prst="straightConnector1">
            <a:avLst/>
          </a:prstGeom>
          <a:noFill/>
          <a:ln w="9525" cap="flat" cmpd="sng">
            <a:solidFill>
              <a:schemeClr val="accent3"/>
            </a:solidFill>
            <a:prstDash val="solid"/>
            <a:round/>
            <a:headEnd type="none" w="med" len="med"/>
            <a:tailEnd type="none" w="med" len="med"/>
          </a:ln>
        </p:spPr>
      </p:cxnSp>
      <p:cxnSp>
        <p:nvCxnSpPr>
          <p:cNvPr id="2760" name="Google Shape;2760;p69"/>
          <p:cNvCxnSpPr>
            <a:stCxn id="2752" idx="3"/>
            <a:endCxn id="2755" idx="1"/>
          </p:cNvCxnSpPr>
          <p:nvPr/>
        </p:nvCxnSpPr>
        <p:spPr>
          <a:xfrm>
            <a:off x="2487309" y="1870675"/>
            <a:ext cx="176100" cy="0"/>
          </a:xfrm>
          <a:prstGeom prst="straightConnector1">
            <a:avLst/>
          </a:prstGeom>
          <a:noFill/>
          <a:ln w="9525" cap="flat" cmpd="sng">
            <a:solidFill>
              <a:schemeClr val="accent3"/>
            </a:solidFill>
            <a:prstDash val="solid"/>
            <a:round/>
            <a:headEnd type="none" w="med" len="med"/>
            <a:tailEnd type="none" w="med" len="med"/>
          </a:ln>
        </p:spPr>
      </p:cxnSp>
      <p:cxnSp>
        <p:nvCxnSpPr>
          <p:cNvPr id="2761" name="Google Shape;2761;p69"/>
          <p:cNvCxnSpPr>
            <a:stCxn id="2753" idx="3"/>
            <a:endCxn id="2756" idx="1"/>
          </p:cNvCxnSpPr>
          <p:nvPr/>
        </p:nvCxnSpPr>
        <p:spPr>
          <a:xfrm>
            <a:off x="2487309" y="2973363"/>
            <a:ext cx="176100" cy="0"/>
          </a:xfrm>
          <a:prstGeom prst="straightConnector1">
            <a:avLst/>
          </a:prstGeom>
          <a:noFill/>
          <a:ln w="9525" cap="flat" cmpd="sng">
            <a:solidFill>
              <a:schemeClr val="accent3"/>
            </a:solidFill>
            <a:prstDash val="solid"/>
            <a:round/>
            <a:headEnd type="none" w="med" len="med"/>
            <a:tailEnd type="none" w="med" len="med"/>
          </a:ln>
        </p:spPr>
      </p:cxnSp>
      <p:cxnSp>
        <p:nvCxnSpPr>
          <p:cNvPr id="2762" name="Google Shape;2762;p69"/>
          <p:cNvCxnSpPr>
            <a:stCxn id="2754" idx="3"/>
            <a:endCxn id="2757" idx="1"/>
          </p:cNvCxnSpPr>
          <p:nvPr/>
        </p:nvCxnSpPr>
        <p:spPr>
          <a:xfrm>
            <a:off x="2487309" y="4076050"/>
            <a:ext cx="176100" cy="0"/>
          </a:xfrm>
          <a:prstGeom prst="straightConnector1">
            <a:avLst/>
          </a:prstGeom>
          <a:noFill/>
          <a:ln w="9525" cap="flat" cmpd="sng">
            <a:solidFill>
              <a:schemeClr val="accent3"/>
            </a:solidFill>
            <a:prstDash val="solid"/>
            <a:round/>
            <a:headEnd type="none" w="med" len="med"/>
            <a:tailEnd type="none" w="med" len="med"/>
          </a:ln>
        </p:spPr>
      </p:cxnSp>
      <p:grpSp>
        <p:nvGrpSpPr>
          <p:cNvPr id="2763" name="Google Shape;2763;p69"/>
          <p:cNvGrpSpPr/>
          <p:nvPr/>
        </p:nvGrpSpPr>
        <p:grpSpPr>
          <a:xfrm>
            <a:off x="2920513" y="1716847"/>
            <a:ext cx="378270" cy="337551"/>
            <a:chOff x="-42996150" y="3612600"/>
            <a:chExt cx="323750" cy="288900"/>
          </a:xfrm>
        </p:grpSpPr>
        <p:sp>
          <p:nvSpPr>
            <p:cNvPr id="2764" name="Google Shape;2764;p69"/>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9"/>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9"/>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7" name="Google Shape;2767;p69"/>
          <p:cNvGrpSpPr/>
          <p:nvPr/>
        </p:nvGrpSpPr>
        <p:grpSpPr>
          <a:xfrm>
            <a:off x="2923756" y="2787937"/>
            <a:ext cx="371785" cy="370879"/>
            <a:chOff x="-41111350" y="3239100"/>
            <a:chExt cx="318200" cy="317425"/>
          </a:xfrm>
        </p:grpSpPr>
        <p:sp>
          <p:nvSpPr>
            <p:cNvPr id="2768" name="Google Shape;2768;p69"/>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9"/>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9"/>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9"/>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2" name="Google Shape;2772;p69"/>
          <p:cNvGrpSpPr/>
          <p:nvPr/>
        </p:nvGrpSpPr>
        <p:grpSpPr>
          <a:xfrm>
            <a:off x="2924214" y="3907198"/>
            <a:ext cx="370879" cy="337755"/>
            <a:chOff x="-40378075" y="3267450"/>
            <a:chExt cx="317425" cy="289075"/>
          </a:xfrm>
        </p:grpSpPr>
        <p:sp>
          <p:nvSpPr>
            <p:cNvPr id="2773" name="Google Shape;2773;p69"/>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9"/>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9"/>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9"/>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80"/>
        <p:cNvGrpSpPr/>
        <p:nvPr/>
      </p:nvGrpSpPr>
      <p:grpSpPr>
        <a:xfrm>
          <a:off x="0" y="0"/>
          <a:ext cx="0" cy="0"/>
          <a:chOff x="0" y="0"/>
          <a:chExt cx="0" cy="0"/>
        </a:xfrm>
      </p:grpSpPr>
      <p:sp>
        <p:nvSpPr>
          <p:cNvPr id="2781" name="Google Shape;2781;p70"/>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Project</a:t>
            </a:r>
            <a:r>
              <a:rPr lang="en"/>
              <a:t> process</a:t>
            </a:r>
            <a:endParaRPr>
              <a:solidFill>
                <a:schemeClr val="dk1"/>
              </a:solidFill>
            </a:endParaRPr>
          </a:p>
        </p:txBody>
      </p:sp>
      <p:graphicFrame>
        <p:nvGraphicFramePr>
          <p:cNvPr id="2782" name="Google Shape;2782;p70"/>
          <p:cNvGraphicFramePr/>
          <p:nvPr/>
        </p:nvGraphicFramePr>
        <p:xfrm>
          <a:off x="1006603" y="1970588"/>
          <a:ext cx="3000000" cy="3000000"/>
        </p:xfrm>
        <a:graphic>
          <a:graphicData uri="http://schemas.openxmlformats.org/drawingml/2006/table">
            <a:tbl>
              <a:tblPr>
                <a:noFill/>
                <a:tableStyleId>{35C1AAEA-DD99-404A-92F1-077A0D7CBE4A}</a:tableStyleId>
              </a:tblPr>
              <a:tblGrid>
                <a:gridCol w="1782700">
                  <a:extLst>
                    <a:ext uri="{9D8B030D-6E8A-4147-A177-3AD203B41FA5}">
                      <a16:colId xmlns:a16="http://schemas.microsoft.com/office/drawing/2014/main" val="20000"/>
                    </a:ext>
                  </a:extLst>
                </a:gridCol>
                <a:gridCol w="1782700">
                  <a:extLst>
                    <a:ext uri="{9D8B030D-6E8A-4147-A177-3AD203B41FA5}">
                      <a16:colId xmlns:a16="http://schemas.microsoft.com/office/drawing/2014/main" val="20001"/>
                    </a:ext>
                  </a:extLst>
                </a:gridCol>
                <a:gridCol w="1782700">
                  <a:extLst>
                    <a:ext uri="{9D8B030D-6E8A-4147-A177-3AD203B41FA5}">
                      <a16:colId xmlns:a16="http://schemas.microsoft.com/office/drawing/2014/main" val="20002"/>
                    </a:ext>
                  </a:extLst>
                </a:gridCol>
                <a:gridCol w="1782700">
                  <a:extLst>
                    <a:ext uri="{9D8B030D-6E8A-4147-A177-3AD203B41FA5}">
                      <a16:colId xmlns:a16="http://schemas.microsoft.com/office/drawing/2014/main" val="20003"/>
                    </a:ext>
                  </a:extLst>
                </a:gridCol>
              </a:tblGrid>
              <a:tr h="242150">
                <a:tc>
                  <a:txBody>
                    <a:bodyPr/>
                    <a:lstStyle/>
                    <a:p>
                      <a:pPr marL="0" lvl="0" indent="0" algn="ctr" rtl="0">
                        <a:spcBef>
                          <a:spcPts val="0"/>
                        </a:spcBef>
                        <a:spcAft>
                          <a:spcPts val="0"/>
                        </a:spcAft>
                        <a:buNone/>
                      </a:pPr>
                      <a:endParaRPr>
                        <a:solidFill>
                          <a:schemeClr val="dk1"/>
                        </a:solidFill>
                        <a:latin typeface="Lato"/>
                        <a:ea typeface="Lato"/>
                        <a:cs typeface="Lato"/>
                        <a:sym typeface="Lato"/>
                      </a:endParaRPr>
                    </a:p>
                  </a:txBody>
                  <a:tcPr marL="0" marR="91425" marT="0" marB="91425" anchor="ctr">
                    <a:lnL w="19050" cap="flat" cmpd="sng">
                      <a:solidFill>
                        <a:schemeClr val="dk2">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Poppins"/>
                          <a:ea typeface="Poppins"/>
                          <a:cs typeface="Poppins"/>
                          <a:sym typeface="Poppins"/>
                        </a:rPr>
                        <a:t>Test 1</a:t>
                      </a:r>
                      <a:endParaRPr b="1">
                        <a:solidFill>
                          <a:schemeClr val="lt1"/>
                        </a:solidFill>
                        <a:latin typeface="Poppins"/>
                        <a:ea typeface="Poppins"/>
                        <a:cs typeface="Poppins"/>
                        <a:sym typeface="Poppins"/>
                      </a:endParaRPr>
                    </a:p>
                  </a:txBody>
                  <a:tcPr marL="91425" marR="91425" marT="90000"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800" b="1">
                          <a:solidFill>
                            <a:schemeClr val="lt1"/>
                          </a:solidFill>
                          <a:latin typeface="Poppins"/>
                          <a:ea typeface="Poppins"/>
                          <a:cs typeface="Poppins"/>
                          <a:sym typeface="Poppins"/>
                        </a:rPr>
                        <a:t>Test 2</a:t>
                      </a:r>
                      <a:endParaRPr b="1">
                        <a:solidFill>
                          <a:schemeClr val="lt1"/>
                        </a:solidFill>
                        <a:latin typeface="Poppins"/>
                        <a:ea typeface="Poppins"/>
                        <a:cs typeface="Poppins"/>
                        <a:sym typeface="Poppins"/>
                      </a:endParaRPr>
                    </a:p>
                  </a:txBody>
                  <a:tcPr marL="91425" marR="91425" marT="90000"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800" b="1">
                          <a:solidFill>
                            <a:schemeClr val="lt1"/>
                          </a:solidFill>
                          <a:latin typeface="Poppins"/>
                          <a:ea typeface="Poppins"/>
                          <a:cs typeface="Poppins"/>
                          <a:sym typeface="Poppins"/>
                        </a:rPr>
                        <a:t>Final</a:t>
                      </a:r>
                      <a:endParaRPr b="1">
                        <a:solidFill>
                          <a:schemeClr val="lt1"/>
                        </a:solidFill>
                        <a:latin typeface="Poppins"/>
                        <a:ea typeface="Poppins"/>
                        <a:cs typeface="Poppins"/>
                        <a:sym typeface="Poppins"/>
                      </a:endParaRPr>
                    </a:p>
                  </a:txBody>
                  <a:tcPr marL="91425" marR="91425" marT="90000"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445625">
                <a:tc>
                  <a:txBody>
                    <a:bodyPr/>
                    <a:lstStyle/>
                    <a:p>
                      <a:pPr marL="0" lvl="0" indent="0" algn="ctr" rtl="0">
                        <a:spcBef>
                          <a:spcPts val="0"/>
                        </a:spcBef>
                        <a:spcAft>
                          <a:spcPts val="0"/>
                        </a:spcAft>
                        <a:buNone/>
                      </a:pPr>
                      <a:r>
                        <a:rPr lang="en" sz="1800" b="1">
                          <a:solidFill>
                            <a:schemeClr val="lt1"/>
                          </a:solidFill>
                          <a:latin typeface="Poppins"/>
                          <a:ea typeface="Poppins"/>
                          <a:cs typeface="Poppins"/>
                          <a:sym typeface="Poppins"/>
                        </a:rPr>
                        <a:t>Circuit</a:t>
                      </a:r>
                      <a:endParaRPr sz="1800" b="1">
                        <a:solidFill>
                          <a:schemeClr val="lt1"/>
                        </a:solidFill>
                        <a:latin typeface="Poppins"/>
                        <a:ea typeface="Poppins"/>
                        <a:cs typeface="Poppins"/>
                        <a:sym typeface="Poppins"/>
                      </a:endParaRPr>
                    </a:p>
                  </a:txBody>
                  <a:tcPr marL="91425" marR="91425" marT="90000"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0.06</a:t>
                      </a:r>
                      <a:endParaRPr>
                        <a:solidFill>
                          <a:schemeClr val="dk1"/>
                        </a:solidFill>
                        <a:latin typeface="Hind"/>
                        <a:ea typeface="Hind"/>
                        <a:cs typeface="Hind"/>
                        <a:sym typeface="Hind"/>
                      </a:endParaRPr>
                    </a:p>
                  </a:txBody>
                  <a:tcPr marL="91425" marR="91425" marT="90000" marB="91425" anchor="ctr">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0.38</a:t>
                      </a:r>
                      <a:endParaRPr>
                        <a:solidFill>
                          <a:schemeClr val="dk1"/>
                        </a:solidFill>
                        <a:latin typeface="Hind"/>
                        <a:ea typeface="Hind"/>
                        <a:cs typeface="Hind"/>
                        <a:sym typeface="Hind"/>
                      </a:endParaRPr>
                    </a:p>
                  </a:txBody>
                  <a:tcPr marL="91425" marR="91425" marT="90000"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0.38</a:t>
                      </a:r>
                      <a:endParaRPr>
                        <a:solidFill>
                          <a:schemeClr val="dk1"/>
                        </a:solidFill>
                        <a:latin typeface="Hind"/>
                        <a:ea typeface="Hind"/>
                        <a:cs typeface="Hind"/>
                        <a:sym typeface="Hind"/>
                      </a:endParaRPr>
                    </a:p>
                  </a:txBody>
                  <a:tcPr marL="91425" marR="91425" marT="90000"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445625">
                <a:tc>
                  <a:txBody>
                    <a:bodyPr/>
                    <a:lstStyle/>
                    <a:p>
                      <a:pPr marL="0" lvl="0" indent="0" algn="ctr" rtl="0">
                        <a:spcBef>
                          <a:spcPts val="0"/>
                        </a:spcBef>
                        <a:spcAft>
                          <a:spcPts val="0"/>
                        </a:spcAft>
                        <a:buNone/>
                      </a:pPr>
                      <a:r>
                        <a:rPr lang="en" sz="1800" b="1">
                          <a:solidFill>
                            <a:schemeClr val="lt1"/>
                          </a:solidFill>
                          <a:latin typeface="Poppins"/>
                          <a:ea typeface="Poppins"/>
                          <a:cs typeface="Poppins"/>
                          <a:sym typeface="Poppins"/>
                        </a:rPr>
                        <a:t>Components</a:t>
                      </a:r>
                      <a:endParaRPr sz="1800" b="1">
                        <a:solidFill>
                          <a:schemeClr val="lt1"/>
                        </a:solidFill>
                        <a:latin typeface="Poppins"/>
                        <a:ea typeface="Poppins"/>
                        <a:cs typeface="Poppins"/>
                        <a:sym typeface="Poppins"/>
                      </a:endParaRPr>
                    </a:p>
                  </a:txBody>
                  <a:tcPr marL="91425" marR="91425" marT="90000"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0.11</a:t>
                      </a:r>
                      <a:endParaRPr>
                        <a:solidFill>
                          <a:schemeClr val="dk1"/>
                        </a:solidFill>
                        <a:latin typeface="Hind"/>
                        <a:ea typeface="Hind"/>
                        <a:cs typeface="Hind"/>
                        <a:sym typeface="Hind"/>
                      </a:endParaRPr>
                    </a:p>
                  </a:txBody>
                  <a:tcPr marL="91425" marR="91425" marT="90000" marB="91425" anchor="ctr">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0.53</a:t>
                      </a:r>
                      <a:endParaRPr>
                        <a:solidFill>
                          <a:schemeClr val="dk1"/>
                        </a:solidFill>
                        <a:latin typeface="Hind"/>
                        <a:ea typeface="Hind"/>
                        <a:cs typeface="Hind"/>
                        <a:sym typeface="Hind"/>
                      </a:endParaRPr>
                    </a:p>
                  </a:txBody>
                  <a:tcPr marL="91425" marR="91425" marT="90000"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0.38</a:t>
                      </a:r>
                      <a:endParaRPr>
                        <a:solidFill>
                          <a:schemeClr val="dk1"/>
                        </a:solidFill>
                        <a:latin typeface="Hind"/>
                        <a:ea typeface="Hind"/>
                        <a:cs typeface="Hind"/>
                        <a:sym typeface="Hind"/>
                      </a:endParaRPr>
                    </a:p>
                  </a:txBody>
                  <a:tcPr marL="91425" marR="91425" marT="90000"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445625">
                <a:tc>
                  <a:txBody>
                    <a:bodyPr/>
                    <a:lstStyle/>
                    <a:p>
                      <a:pPr marL="0" lvl="0" indent="0" algn="ctr" rtl="0">
                        <a:spcBef>
                          <a:spcPts val="0"/>
                        </a:spcBef>
                        <a:spcAft>
                          <a:spcPts val="0"/>
                        </a:spcAft>
                        <a:buNone/>
                      </a:pPr>
                      <a:r>
                        <a:rPr lang="en" sz="1800" b="1">
                          <a:solidFill>
                            <a:schemeClr val="lt1"/>
                          </a:solidFill>
                          <a:latin typeface="Poppins"/>
                          <a:ea typeface="Poppins"/>
                          <a:cs typeface="Poppins"/>
                          <a:sym typeface="Poppins"/>
                        </a:rPr>
                        <a:t>Velocity</a:t>
                      </a:r>
                      <a:endParaRPr sz="1800" b="1">
                        <a:solidFill>
                          <a:schemeClr val="lt1"/>
                        </a:solidFill>
                        <a:latin typeface="Poppins"/>
                        <a:ea typeface="Poppins"/>
                        <a:cs typeface="Poppins"/>
                        <a:sym typeface="Poppins"/>
                      </a:endParaRPr>
                    </a:p>
                  </a:txBody>
                  <a:tcPr marL="91425" marR="91425" marT="90000"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95.2</a:t>
                      </a:r>
                      <a:endParaRPr>
                        <a:solidFill>
                          <a:schemeClr val="dk1"/>
                        </a:solidFill>
                        <a:latin typeface="Hind"/>
                        <a:ea typeface="Hind"/>
                        <a:cs typeface="Hind"/>
                        <a:sym typeface="Hind"/>
                      </a:endParaRPr>
                    </a:p>
                  </a:txBody>
                  <a:tcPr marL="91425" marR="91425" marT="90000" marB="91425" anchor="ctr">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9.4</a:t>
                      </a:r>
                      <a:endParaRPr>
                        <a:solidFill>
                          <a:schemeClr val="dk1"/>
                        </a:solidFill>
                        <a:latin typeface="Hind"/>
                        <a:ea typeface="Hind"/>
                        <a:cs typeface="Hind"/>
                        <a:sym typeface="Hind"/>
                      </a:endParaRPr>
                    </a:p>
                  </a:txBody>
                  <a:tcPr marL="91425" marR="91425" marT="90000"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1.16</a:t>
                      </a:r>
                      <a:endParaRPr>
                        <a:solidFill>
                          <a:schemeClr val="dk1"/>
                        </a:solidFill>
                        <a:latin typeface="Hind"/>
                        <a:ea typeface="Hind"/>
                        <a:cs typeface="Hind"/>
                        <a:sym typeface="Hind"/>
                      </a:endParaRPr>
                    </a:p>
                  </a:txBody>
                  <a:tcPr marL="91425" marR="91425" marT="90000"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786"/>
        <p:cNvGrpSpPr/>
        <p:nvPr/>
      </p:nvGrpSpPr>
      <p:grpSpPr>
        <a:xfrm>
          <a:off x="0" y="0"/>
          <a:ext cx="0" cy="0"/>
          <a:chOff x="0" y="0"/>
          <a:chExt cx="0" cy="0"/>
        </a:xfrm>
      </p:grpSpPr>
      <p:sp>
        <p:nvSpPr>
          <p:cNvPr id="2787" name="Google Shape;2787;p71"/>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Student </a:t>
            </a:r>
            <a:r>
              <a:rPr lang="en"/>
              <a:t>evolution</a:t>
            </a:r>
            <a:endParaRPr>
              <a:solidFill>
                <a:schemeClr val="dk1"/>
              </a:solidFill>
            </a:endParaRPr>
          </a:p>
        </p:txBody>
      </p:sp>
      <p:sp>
        <p:nvSpPr>
          <p:cNvPr id="2788" name="Google Shape;2788;p71"/>
          <p:cNvSpPr txBox="1"/>
          <p:nvPr/>
        </p:nvSpPr>
        <p:spPr>
          <a:xfrm>
            <a:off x="724200" y="4366975"/>
            <a:ext cx="7704000" cy="23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Hind"/>
                <a:ea typeface="Hind"/>
                <a:cs typeface="Hind"/>
                <a:sym typeface="Hind"/>
              </a:rPr>
              <a:t>Follow the link in the graph to modify its data and then paste the new one here. </a:t>
            </a:r>
            <a:r>
              <a:rPr lang="en" sz="1200" b="1">
                <a:solidFill>
                  <a:schemeClr val="dk1"/>
                </a:solidFill>
                <a:uFill>
                  <a:noFill/>
                </a:uFill>
                <a:latin typeface="Hind"/>
                <a:ea typeface="Hind"/>
                <a:cs typeface="Hind"/>
                <a:sym typeface="Hind"/>
                <a:hlinkClick r:id="rId3">
                  <a:extLst>
                    <a:ext uri="{A12FA001-AC4F-418D-AE19-62706E023703}">
                      <ahyp:hlinkClr xmlns:ahyp="http://schemas.microsoft.com/office/drawing/2018/hyperlinkcolor" val="tx"/>
                    </a:ext>
                  </a:extLst>
                </a:hlinkClick>
              </a:rPr>
              <a:t>For more info, click here</a:t>
            </a:r>
            <a:endParaRPr sz="1200">
              <a:solidFill>
                <a:schemeClr val="dk1"/>
              </a:solidFill>
              <a:latin typeface="Hind"/>
              <a:ea typeface="Hind"/>
              <a:cs typeface="Hind"/>
              <a:sym typeface="Hind"/>
            </a:endParaRPr>
          </a:p>
        </p:txBody>
      </p:sp>
      <p:sp>
        <p:nvSpPr>
          <p:cNvPr id="2789" name="Google Shape;2789;p71"/>
          <p:cNvSpPr txBox="1"/>
          <p:nvPr/>
        </p:nvSpPr>
        <p:spPr>
          <a:xfrm>
            <a:off x="5766490" y="1643417"/>
            <a:ext cx="2113200" cy="5349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a:solidFill>
                  <a:schemeClr val="dk1"/>
                </a:solidFill>
                <a:latin typeface="Hind"/>
                <a:ea typeface="Hind"/>
                <a:cs typeface="Hind"/>
                <a:sym typeface="Hind"/>
              </a:rPr>
              <a:t>Mercury is the closest planet to the Sun</a:t>
            </a:r>
            <a:endParaRPr>
              <a:solidFill>
                <a:schemeClr val="dk1"/>
              </a:solidFill>
              <a:latin typeface="Hind"/>
              <a:ea typeface="Hind"/>
              <a:cs typeface="Hind"/>
              <a:sym typeface="Hind"/>
            </a:endParaRPr>
          </a:p>
        </p:txBody>
      </p:sp>
      <p:sp>
        <p:nvSpPr>
          <p:cNvPr id="2790" name="Google Shape;2790;p71"/>
          <p:cNvSpPr txBox="1"/>
          <p:nvPr/>
        </p:nvSpPr>
        <p:spPr>
          <a:xfrm>
            <a:off x="5766490" y="1314225"/>
            <a:ext cx="2113200" cy="429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400" b="1">
                <a:solidFill>
                  <a:schemeClr val="dk1"/>
                </a:solidFill>
                <a:latin typeface="Poppins"/>
                <a:ea typeface="Poppins"/>
                <a:cs typeface="Poppins"/>
                <a:sym typeface="Poppins"/>
              </a:rPr>
              <a:t>Mercury</a:t>
            </a:r>
            <a:endParaRPr sz="2400" b="1">
              <a:solidFill>
                <a:schemeClr val="dk1"/>
              </a:solidFill>
              <a:latin typeface="Poppins"/>
              <a:ea typeface="Poppins"/>
              <a:cs typeface="Poppins"/>
              <a:sym typeface="Poppins"/>
            </a:endParaRPr>
          </a:p>
        </p:txBody>
      </p:sp>
      <p:sp>
        <p:nvSpPr>
          <p:cNvPr id="2791" name="Google Shape;2791;p71"/>
          <p:cNvSpPr txBox="1"/>
          <p:nvPr/>
        </p:nvSpPr>
        <p:spPr>
          <a:xfrm>
            <a:off x="5766490" y="2342476"/>
            <a:ext cx="2113200" cy="429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400" b="1">
                <a:solidFill>
                  <a:schemeClr val="dk1"/>
                </a:solidFill>
                <a:latin typeface="Poppins"/>
                <a:ea typeface="Poppins"/>
                <a:cs typeface="Poppins"/>
                <a:sym typeface="Poppins"/>
              </a:rPr>
              <a:t>Mars</a:t>
            </a:r>
            <a:endParaRPr sz="2400" b="1">
              <a:solidFill>
                <a:schemeClr val="dk1"/>
              </a:solidFill>
              <a:latin typeface="Poppins"/>
              <a:ea typeface="Poppins"/>
              <a:cs typeface="Poppins"/>
              <a:sym typeface="Poppins"/>
            </a:endParaRPr>
          </a:p>
        </p:txBody>
      </p:sp>
      <p:sp>
        <p:nvSpPr>
          <p:cNvPr id="2792" name="Google Shape;2792;p71"/>
          <p:cNvSpPr txBox="1"/>
          <p:nvPr/>
        </p:nvSpPr>
        <p:spPr>
          <a:xfrm>
            <a:off x="5766490" y="2671667"/>
            <a:ext cx="2113200" cy="5349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a:solidFill>
                  <a:schemeClr val="dk1"/>
                </a:solidFill>
                <a:latin typeface="Hind"/>
                <a:ea typeface="Hind"/>
                <a:cs typeface="Hind"/>
                <a:sym typeface="Hind"/>
              </a:rPr>
              <a:t>Despite being red, Mars is a cold place</a:t>
            </a:r>
            <a:endParaRPr>
              <a:solidFill>
                <a:schemeClr val="dk1"/>
              </a:solidFill>
              <a:latin typeface="Hind"/>
              <a:ea typeface="Hind"/>
              <a:cs typeface="Hind"/>
              <a:sym typeface="Hind"/>
            </a:endParaRPr>
          </a:p>
        </p:txBody>
      </p:sp>
      <p:sp>
        <p:nvSpPr>
          <p:cNvPr id="2793" name="Google Shape;2793;p71"/>
          <p:cNvSpPr txBox="1"/>
          <p:nvPr/>
        </p:nvSpPr>
        <p:spPr>
          <a:xfrm>
            <a:off x="5766490" y="3370725"/>
            <a:ext cx="2113200" cy="429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400" b="1">
                <a:solidFill>
                  <a:schemeClr val="dk1"/>
                </a:solidFill>
                <a:latin typeface="Poppins"/>
                <a:ea typeface="Poppins"/>
                <a:cs typeface="Poppins"/>
                <a:sym typeface="Poppins"/>
              </a:rPr>
              <a:t>Saturn</a:t>
            </a:r>
            <a:endParaRPr sz="2400" b="1">
              <a:solidFill>
                <a:schemeClr val="dk1"/>
              </a:solidFill>
              <a:latin typeface="Poppins"/>
              <a:ea typeface="Poppins"/>
              <a:cs typeface="Poppins"/>
              <a:sym typeface="Poppins"/>
            </a:endParaRPr>
          </a:p>
        </p:txBody>
      </p:sp>
      <p:sp>
        <p:nvSpPr>
          <p:cNvPr id="2794" name="Google Shape;2794;p71"/>
          <p:cNvSpPr txBox="1"/>
          <p:nvPr/>
        </p:nvSpPr>
        <p:spPr>
          <a:xfrm>
            <a:off x="5766490" y="3699916"/>
            <a:ext cx="2113200" cy="5349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a:solidFill>
                  <a:schemeClr val="dk1"/>
                </a:solidFill>
                <a:latin typeface="Hind"/>
                <a:ea typeface="Hind"/>
                <a:cs typeface="Hind"/>
                <a:sym typeface="Hind"/>
              </a:rPr>
              <a:t>Saturn is composed of hydrogen and helium</a:t>
            </a:r>
            <a:endParaRPr>
              <a:solidFill>
                <a:schemeClr val="dk1"/>
              </a:solidFill>
              <a:latin typeface="Hind"/>
              <a:ea typeface="Hind"/>
              <a:cs typeface="Hind"/>
              <a:sym typeface="Hind"/>
            </a:endParaRPr>
          </a:p>
        </p:txBody>
      </p:sp>
      <p:sp>
        <p:nvSpPr>
          <p:cNvPr id="2795" name="Google Shape;2795;p71"/>
          <p:cNvSpPr/>
          <p:nvPr/>
        </p:nvSpPr>
        <p:spPr>
          <a:xfrm>
            <a:off x="7968676" y="1551674"/>
            <a:ext cx="304800" cy="304800"/>
          </a:xfrm>
          <a:prstGeom prst="donut">
            <a:avLst>
              <a:gd name="adj" fmla="val 3252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Lora"/>
              <a:ea typeface="Lora"/>
              <a:cs typeface="Lora"/>
              <a:sym typeface="Lora"/>
            </a:endParaRPr>
          </a:p>
        </p:txBody>
      </p:sp>
      <p:sp>
        <p:nvSpPr>
          <p:cNvPr id="2796" name="Google Shape;2796;p71"/>
          <p:cNvSpPr/>
          <p:nvPr/>
        </p:nvSpPr>
        <p:spPr>
          <a:xfrm>
            <a:off x="7968676" y="2562274"/>
            <a:ext cx="304800" cy="304800"/>
          </a:xfrm>
          <a:prstGeom prst="donut">
            <a:avLst>
              <a:gd name="adj" fmla="val 3252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Lora"/>
              <a:ea typeface="Lora"/>
              <a:cs typeface="Lora"/>
              <a:sym typeface="Lora"/>
            </a:endParaRPr>
          </a:p>
        </p:txBody>
      </p:sp>
      <p:sp>
        <p:nvSpPr>
          <p:cNvPr id="2797" name="Google Shape;2797;p71"/>
          <p:cNvSpPr/>
          <p:nvPr/>
        </p:nvSpPr>
        <p:spPr>
          <a:xfrm>
            <a:off x="7968676" y="3572874"/>
            <a:ext cx="304800" cy="304800"/>
          </a:xfrm>
          <a:prstGeom prst="donut">
            <a:avLst>
              <a:gd name="adj" fmla="val 325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Lora"/>
              <a:ea typeface="Lora"/>
              <a:cs typeface="Lora"/>
              <a:sym typeface="Lora"/>
            </a:endParaRPr>
          </a:p>
        </p:txBody>
      </p:sp>
      <p:pic>
        <p:nvPicPr>
          <p:cNvPr id="2798" name="Google Shape;2798;p71" title="Gráfico">
            <a:hlinkClick r:id="rId4"/>
          </p:cNvPr>
          <p:cNvPicPr preferRelativeResize="0"/>
          <p:nvPr/>
        </p:nvPicPr>
        <p:blipFill>
          <a:blip r:embed="rId5">
            <a:alphaModFix/>
          </a:blip>
          <a:stretch>
            <a:fillRect/>
          </a:stretch>
        </p:blipFill>
        <p:spPr>
          <a:xfrm>
            <a:off x="713100" y="1227475"/>
            <a:ext cx="4923840" cy="304457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802"/>
        <p:cNvGrpSpPr/>
        <p:nvPr/>
      </p:nvGrpSpPr>
      <p:grpSpPr>
        <a:xfrm>
          <a:off x="0" y="0"/>
          <a:ext cx="0" cy="0"/>
          <a:chOff x="0" y="0"/>
          <a:chExt cx="0" cy="0"/>
        </a:xfrm>
      </p:grpSpPr>
      <p:sp>
        <p:nvSpPr>
          <p:cNvPr id="2803" name="Google Shape;2803;p72"/>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Our </a:t>
            </a:r>
            <a:r>
              <a:rPr lang="en">
                <a:solidFill>
                  <a:schemeClr val="dk1"/>
                </a:solidFill>
              </a:rPr>
              <a:t>team</a:t>
            </a:r>
            <a:endParaRPr>
              <a:solidFill>
                <a:schemeClr val="dk1"/>
              </a:solidFill>
            </a:endParaRPr>
          </a:p>
        </p:txBody>
      </p:sp>
      <p:sp>
        <p:nvSpPr>
          <p:cNvPr id="2804" name="Google Shape;2804;p72"/>
          <p:cNvSpPr txBox="1">
            <a:spLocks noGrp="1"/>
          </p:cNvSpPr>
          <p:nvPr>
            <p:ph type="subTitle" idx="1"/>
          </p:nvPr>
        </p:nvSpPr>
        <p:spPr>
          <a:xfrm>
            <a:off x="1670563" y="3714439"/>
            <a:ext cx="2433300" cy="62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2805" name="Google Shape;2805;p72"/>
          <p:cNvSpPr txBox="1">
            <a:spLocks noGrp="1"/>
          </p:cNvSpPr>
          <p:nvPr>
            <p:ph type="subTitle" idx="2"/>
          </p:nvPr>
        </p:nvSpPr>
        <p:spPr>
          <a:xfrm>
            <a:off x="5040137" y="3714439"/>
            <a:ext cx="2433300" cy="62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2806" name="Google Shape;2806;p72"/>
          <p:cNvSpPr txBox="1">
            <a:spLocks noGrp="1"/>
          </p:cNvSpPr>
          <p:nvPr>
            <p:ph type="subTitle" idx="3"/>
          </p:nvPr>
        </p:nvSpPr>
        <p:spPr>
          <a:xfrm>
            <a:off x="1670564" y="3395250"/>
            <a:ext cx="24333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Frank </a:t>
            </a:r>
            <a:r>
              <a:rPr lang="en">
                <a:solidFill>
                  <a:schemeClr val="dk1"/>
                </a:solidFill>
              </a:rPr>
              <a:t>James</a:t>
            </a:r>
            <a:endParaRPr>
              <a:solidFill>
                <a:schemeClr val="dk1"/>
              </a:solidFill>
            </a:endParaRPr>
          </a:p>
        </p:txBody>
      </p:sp>
      <p:sp>
        <p:nvSpPr>
          <p:cNvPr id="2807" name="Google Shape;2807;p72"/>
          <p:cNvSpPr txBox="1">
            <a:spLocks noGrp="1"/>
          </p:cNvSpPr>
          <p:nvPr>
            <p:ph type="subTitle" idx="4"/>
          </p:nvPr>
        </p:nvSpPr>
        <p:spPr>
          <a:xfrm>
            <a:off x="5040139" y="3395250"/>
            <a:ext cx="24333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Anna Doe</a:t>
            </a:r>
            <a:endParaRPr/>
          </a:p>
        </p:txBody>
      </p:sp>
      <p:pic>
        <p:nvPicPr>
          <p:cNvPr id="2808" name="Google Shape;2808;p72"/>
          <p:cNvPicPr preferRelativeResize="0">
            <a:picLocks noGrp="1"/>
          </p:cNvPicPr>
          <p:nvPr>
            <p:ph type="pic" idx="5"/>
          </p:nvPr>
        </p:nvPicPr>
        <p:blipFill rotWithShape="1">
          <a:blip r:embed="rId3">
            <a:alphaModFix/>
          </a:blip>
          <a:srcRect/>
          <a:stretch/>
        </p:blipFill>
        <p:spPr>
          <a:xfrm>
            <a:off x="2104650" y="1563475"/>
            <a:ext cx="1565149" cy="1565101"/>
          </a:xfrm>
          <a:prstGeom prst="rect">
            <a:avLst/>
          </a:prstGeom>
        </p:spPr>
      </p:pic>
      <p:pic>
        <p:nvPicPr>
          <p:cNvPr id="2809" name="Google Shape;2809;p72"/>
          <p:cNvPicPr preferRelativeResize="0">
            <a:picLocks noGrp="1"/>
          </p:cNvPicPr>
          <p:nvPr>
            <p:ph type="pic" idx="6"/>
          </p:nvPr>
        </p:nvPicPr>
        <p:blipFill rotWithShape="1">
          <a:blip r:embed="rId4">
            <a:alphaModFix/>
          </a:blip>
          <a:srcRect l="24510" t="8978" r="24510" b="57036"/>
          <a:stretch/>
        </p:blipFill>
        <p:spPr>
          <a:xfrm>
            <a:off x="5474200" y="1563475"/>
            <a:ext cx="1565149" cy="156510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26"/>
          <p:cNvSpPr txBox="1">
            <a:spLocks noGrp="1"/>
          </p:cNvSpPr>
          <p:nvPr>
            <p:ph type="title"/>
          </p:nvPr>
        </p:nvSpPr>
        <p:spPr>
          <a:xfrm>
            <a:off x="660527" y="253961"/>
            <a:ext cx="7704000" cy="477600"/>
          </a:xfrm>
          <a:prstGeom prst="rect">
            <a:avLst/>
          </a:prstGeom>
          <a:solidFill>
            <a:schemeClr val="lt1"/>
          </a:solidFill>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US" sz="2700" dirty="0">
                <a:highlight>
                  <a:schemeClr val="accent2"/>
                </a:highlight>
              </a:rPr>
              <a:t>Existing Projects</a:t>
            </a:r>
            <a:endParaRPr sz="2700" dirty="0">
              <a:highlight>
                <a:schemeClr val="accent2"/>
              </a:highlight>
            </a:endParaRPr>
          </a:p>
        </p:txBody>
      </p:sp>
      <p:graphicFrame>
        <p:nvGraphicFramePr>
          <p:cNvPr id="393" name="Google Shape;393;p26"/>
          <p:cNvGraphicFramePr/>
          <p:nvPr/>
        </p:nvGraphicFramePr>
        <p:xfrm>
          <a:off x="163375" y="787264"/>
          <a:ext cx="8867950" cy="3863475"/>
        </p:xfrm>
        <a:graphic>
          <a:graphicData uri="http://schemas.openxmlformats.org/drawingml/2006/table">
            <a:tbl>
              <a:tblPr>
                <a:noFill/>
              </a:tblPr>
              <a:tblGrid>
                <a:gridCol w="3248150">
                  <a:extLst>
                    <a:ext uri="{9D8B030D-6E8A-4147-A177-3AD203B41FA5}">
                      <a16:colId xmlns:a16="http://schemas.microsoft.com/office/drawing/2014/main" val="20000"/>
                    </a:ext>
                  </a:extLst>
                </a:gridCol>
                <a:gridCol w="2834000">
                  <a:extLst>
                    <a:ext uri="{9D8B030D-6E8A-4147-A177-3AD203B41FA5}">
                      <a16:colId xmlns:a16="http://schemas.microsoft.com/office/drawing/2014/main" val="20001"/>
                    </a:ext>
                  </a:extLst>
                </a:gridCol>
                <a:gridCol w="2785800">
                  <a:extLst>
                    <a:ext uri="{9D8B030D-6E8A-4147-A177-3AD203B41FA5}">
                      <a16:colId xmlns:a16="http://schemas.microsoft.com/office/drawing/2014/main" val="20002"/>
                    </a:ext>
                  </a:extLst>
                </a:gridCol>
              </a:tblGrid>
              <a:tr h="544275">
                <a:tc>
                  <a:txBody>
                    <a:bodyPr/>
                    <a:lstStyle/>
                    <a:p>
                      <a:pPr marL="0" lvl="0" indent="0" algn="ctr" rtl="0">
                        <a:spcBef>
                          <a:spcPts val="0"/>
                        </a:spcBef>
                        <a:spcAft>
                          <a:spcPts val="0"/>
                        </a:spcAft>
                        <a:buNone/>
                      </a:pPr>
                      <a:r>
                        <a:rPr lang="en" dirty="0"/>
                        <a:t>The vOICe’</a:t>
                      </a:r>
                      <a:endParaRPr dirty="0"/>
                    </a:p>
                  </a:txBody>
                  <a:tcPr marL="91425" marR="91425" marT="91425" marB="91425"/>
                </a:tc>
                <a:tc>
                  <a:txBody>
                    <a:bodyPr/>
                    <a:lstStyle/>
                    <a:p>
                      <a:pPr marL="0" lvl="0" indent="0" algn="ctr" rtl="0">
                        <a:spcBef>
                          <a:spcPts val="0"/>
                        </a:spcBef>
                        <a:spcAft>
                          <a:spcPts val="0"/>
                        </a:spcAft>
                        <a:buNone/>
                      </a:pPr>
                      <a:r>
                        <a:rPr lang="en"/>
                        <a:t>3D sound map </a:t>
                      </a:r>
                      <a:endParaRPr/>
                    </a:p>
                  </a:txBody>
                  <a:tcPr marL="91425" marR="91425" marT="91425" marB="91425"/>
                </a:tc>
                <a:tc>
                  <a:txBody>
                    <a:bodyPr/>
                    <a:lstStyle/>
                    <a:p>
                      <a:pPr marL="0" lvl="0" indent="0" algn="ctr" rtl="0">
                        <a:lnSpc>
                          <a:spcPct val="108000"/>
                        </a:lnSpc>
                        <a:spcBef>
                          <a:spcPts val="0"/>
                        </a:spcBef>
                        <a:spcAft>
                          <a:spcPts val="2000"/>
                        </a:spcAft>
                        <a:buNone/>
                      </a:pPr>
                      <a:r>
                        <a:rPr lang="en">
                          <a:solidFill>
                            <a:srgbClr val="333333"/>
                          </a:solidFill>
                        </a:rPr>
                        <a:t>Handheld robotic guide dog</a:t>
                      </a:r>
                      <a:endParaRPr/>
                    </a:p>
                  </a:txBody>
                  <a:tcPr marL="91425" marR="91425" marT="91425" marB="91425"/>
                </a:tc>
                <a:extLst>
                  <a:ext uri="{0D108BD9-81ED-4DB2-BD59-A6C34878D82A}">
                    <a16:rowId xmlns:a16="http://schemas.microsoft.com/office/drawing/2014/main" val="10000"/>
                  </a:ext>
                </a:extLst>
              </a:tr>
              <a:tr h="1563425">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lnSpc>
                          <a:spcPct val="108000"/>
                        </a:lnSpc>
                        <a:spcBef>
                          <a:spcPts val="0"/>
                        </a:spcBef>
                        <a:spcAft>
                          <a:spcPts val="0"/>
                        </a:spcAft>
                        <a:buNone/>
                      </a:pPr>
                      <a:endParaRPr sz="2300" b="1" dirty="0">
                        <a:solidFill>
                          <a:srgbClr val="333333"/>
                        </a:solidFill>
                        <a:highlight>
                          <a:srgbClr val="FFFFFF"/>
                        </a:highlight>
                      </a:endParaRPr>
                    </a:p>
                    <a:p>
                      <a:pPr marL="0" lvl="0" indent="0" algn="l" rtl="0">
                        <a:spcBef>
                          <a:spcPts val="2000"/>
                        </a:spcBef>
                        <a:spcAft>
                          <a:spcPts val="0"/>
                        </a:spcAft>
                        <a:buNone/>
                      </a:pPr>
                      <a:endParaRPr dirty="0"/>
                    </a:p>
                  </a:txBody>
                  <a:tcPr marL="91425" marR="91425" marT="91425" marB="91425"/>
                </a:tc>
                <a:extLst>
                  <a:ext uri="{0D108BD9-81ED-4DB2-BD59-A6C34878D82A}">
                    <a16:rowId xmlns:a16="http://schemas.microsoft.com/office/drawing/2014/main" val="10001"/>
                  </a:ext>
                </a:extLst>
              </a:tr>
              <a:tr h="1755775">
                <a:tc>
                  <a:txBody>
                    <a:bodyPr/>
                    <a:lstStyle/>
                    <a:p>
                      <a:pPr marL="0" lvl="0" indent="0" algn="l" rtl="0">
                        <a:spcBef>
                          <a:spcPts val="0"/>
                        </a:spcBef>
                        <a:spcAft>
                          <a:spcPts val="0"/>
                        </a:spcAft>
                        <a:buNone/>
                      </a:pPr>
                      <a:r>
                        <a:rPr lang="en"/>
                        <a:t>Soundscape headset that allows blind people to ‘see’ the world. The system uses a visor camera to convert images into intricate "soundscapes," which are then transmitted to the user through headphones.</a:t>
                      </a:r>
                      <a:endParaRPr/>
                    </a:p>
                  </a:txBody>
                  <a:tcPr marL="91425" marR="91425" marT="91425" marB="91425"/>
                </a:tc>
                <a:tc>
                  <a:txBody>
                    <a:bodyPr/>
                    <a:lstStyle/>
                    <a:p>
                      <a:pPr marL="0" lvl="0" indent="0" algn="l" rtl="0">
                        <a:spcBef>
                          <a:spcPts val="0"/>
                        </a:spcBef>
                        <a:spcAft>
                          <a:spcPts val="0"/>
                        </a:spcAft>
                        <a:buNone/>
                      </a:pPr>
                      <a:r>
                        <a:rPr lang="en"/>
                        <a:t>An AR navigation app that can guild the blind in the right direction. It is like a ‘complement’ to the hardware device or guide dog.</a:t>
                      </a:r>
                      <a:endParaRPr/>
                    </a:p>
                  </a:txBody>
                  <a:tcPr marL="91425" marR="91425" marT="91425" marB="91425"/>
                </a:tc>
                <a:tc>
                  <a:txBody>
                    <a:bodyPr/>
                    <a:lstStyle/>
                    <a:p>
                      <a:pPr marL="0" lvl="0" indent="0" algn="l" rtl="0">
                        <a:spcBef>
                          <a:spcPts val="0"/>
                        </a:spcBef>
                        <a:spcAft>
                          <a:spcPts val="0"/>
                        </a:spcAft>
                        <a:buNone/>
                      </a:pPr>
                      <a:r>
                        <a:rPr lang="en" dirty="0"/>
                        <a:t>Uses sensors, cameras, and algorithms to detect obstacles and provide real-time feedback to blind people through audio signals (voice recognition).</a:t>
                      </a:r>
                      <a:endParaRPr dirty="0"/>
                    </a:p>
                  </a:txBody>
                  <a:tcPr marL="91425" marR="91425" marT="91425" marB="91425"/>
                </a:tc>
                <a:extLst>
                  <a:ext uri="{0D108BD9-81ED-4DB2-BD59-A6C34878D82A}">
                    <a16:rowId xmlns:a16="http://schemas.microsoft.com/office/drawing/2014/main" val="10002"/>
                  </a:ext>
                </a:extLst>
              </a:tr>
            </a:tbl>
          </a:graphicData>
        </a:graphic>
      </p:graphicFrame>
      <p:pic>
        <p:nvPicPr>
          <p:cNvPr id="394" name="Google Shape;394;p26"/>
          <p:cNvPicPr preferRelativeResize="0"/>
          <p:nvPr/>
        </p:nvPicPr>
        <p:blipFill>
          <a:blip r:embed="rId3">
            <a:alphaModFix/>
          </a:blip>
          <a:stretch>
            <a:fillRect/>
          </a:stretch>
        </p:blipFill>
        <p:spPr>
          <a:xfrm>
            <a:off x="815650" y="1543675"/>
            <a:ext cx="1959974" cy="1102450"/>
          </a:xfrm>
          <a:prstGeom prst="rect">
            <a:avLst/>
          </a:prstGeom>
          <a:noFill/>
          <a:ln>
            <a:noFill/>
          </a:ln>
        </p:spPr>
      </p:pic>
      <p:pic>
        <p:nvPicPr>
          <p:cNvPr id="395" name="Google Shape;395;p26"/>
          <p:cNvPicPr preferRelativeResize="0"/>
          <p:nvPr/>
        </p:nvPicPr>
        <p:blipFill>
          <a:blip r:embed="rId4">
            <a:alphaModFix/>
          </a:blip>
          <a:stretch>
            <a:fillRect/>
          </a:stretch>
        </p:blipFill>
        <p:spPr>
          <a:xfrm>
            <a:off x="6796425" y="1514561"/>
            <a:ext cx="1740979" cy="1160675"/>
          </a:xfrm>
          <a:prstGeom prst="rect">
            <a:avLst/>
          </a:prstGeom>
          <a:noFill/>
          <a:ln>
            <a:noFill/>
          </a:ln>
        </p:spPr>
      </p:pic>
      <p:pic>
        <p:nvPicPr>
          <p:cNvPr id="396" name="Google Shape;396;p26"/>
          <p:cNvPicPr preferRelativeResize="0"/>
          <p:nvPr/>
        </p:nvPicPr>
        <p:blipFill>
          <a:blip r:embed="rId5">
            <a:alphaModFix/>
          </a:blip>
          <a:stretch>
            <a:fillRect/>
          </a:stretch>
        </p:blipFill>
        <p:spPr>
          <a:xfrm>
            <a:off x="3754773" y="1514548"/>
            <a:ext cx="2062511" cy="11606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813"/>
        <p:cNvGrpSpPr/>
        <p:nvPr/>
      </p:nvGrpSpPr>
      <p:grpSpPr>
        <a:xfrm>
          <a:off x="0" y="0"/>
          <a:ext cx="0" cy="0"/>
          <a:chOff x="0" y="0"/>
          <a:chExt cx="0" cy="0"/>
        </a:xfrm>
      </p:grpSpPr>
      <p:sp>
        <p:nvSpPr>
          <p:cNvPr id="2814" name="Google Shape;2814;p73"/>
          <p:cNvSpPr txBox="1">
            <a:spLocks noGrp="1"/>
          </p:cNvSpPr>
          <p:nvPr>
            <p:ph type="subTitle" idx="1"/>
          </p:nvPr>
        </p:nvSpPr>
        <p:spPr>
          <a:xfrm>
            <a:off x="4572000" y="1471301"/>
            <a:ext cx="3852000" cy="107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Does anyone have any questions?</a:t>
            </a:r>
            <a:endParaRPr/>
          </a:p>
          <a:p>
            <a:pPr marL="0" lvl="0" indent="0" algn="ctr" rtl="0">
              <a:spcBef>
                <a:spcPts val="0"/>
              </a:spcBef>
              <a:spcAft>
                <a:spcPts val="0"/>
              </a:spcAft>
              <a:buClr>
                <a:schemeClr val="dk1"/>
              </a:buClr>
              <a:buSzPts val="1100"/>
              <a:buFont typeface="Arial"/>
              <a:buNone/>
            </a:pPr>
            <a:r>
              <a:rPr lang="en"/>
              <a:t>addyouremail@freepik.com</a:t>
            </a:r>
            <a:endParaRPr/>
          </a:p>
          <a:p>
            <a:pPr marL="0" lvl="0" indent="0" algn="ctr" rtl="0">
              <a:spcBef>
                <a:spcPts val="0"/>
              </a:spcBef>
              <a:spcAft>
                <a:spcPts val="0"/>
              </a:spcAft>
              <a:buClr>
                <a:schemeClr val="dk1"/>
              </a:buClr>
              <a:buSzPts val="1100"/>
              <a:buFont typeface="Arial"/>
              <a:buNone/>
            </a:pPr>
            <a:r>
              <a:rPr lang="en"/>
              <a:t>+91 620 421 838</a:t>
            </a:r>
            <a:endParaRPr/>
          </a:p>
          <a:p>
            <a:pPr marL="0" lvl="0" indent="0" algn="ctr" rtl="0">
              <a:spcBef>
                <a:spcPts val="0"/>
              </a:spcBef>
              <a:spcAft>
                <a:spcPts val="0"/>
              </a:spcAft>
              <a:buNone/>
            </a:pPr>
            <a:r>
              <a:rPr lang="en" b="1"/>
              <a:t>yourwebsite.com</a:t>
            </a:r>
            <a:endParaRPr/>
          </a:p>
        </p:txBody>
      </p:sp>
      <p:sp>
        <p:nvSpPr>
          <p:cNvPr id="2815" name="Google Shape;2815;p73"/>
          <p:cNvSpPr txBox="1"/>
          <p:nvPr/>
        </p:nvSpPr>
        <p:spPr>
          <a:xfrm>
            <a:off x="4572000" y="3187532"/>
            <a:ext cx="3852000" cy="274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300"/>
              </a:spcAft>
              <a:buClr>
                <a:srgbClr val="000000"/>
              </a:buClr>
              <a:buSzPts val="1100"/>
              <a:buFont typeface="Arial"/>
              <a:buNone/>
            </a:pPr>
            <a:r>
              <a:rPr lang="en" sz="1200" b="1">
                <a:solidFill>
                  <a:schemeClr val="dk1"/>
                </a:solidFill>
                <a:latin typeface="Hind"/>
                <a:ea typeface="Hind"/>
                <a:cs typeface="Hind"/>
                <a:sym typeface="Hind"/>
              </a:rPr>
              <a:t>Please keep this slide for attribution</a:t>
            </a:r>
            <a:endParaRPr sz="1200" b="1">
              <a:solidFill>
                <a:schemeClr val="dk1"/>
              </a:solidFill>
              <a:latin typeface="Hind"/>
              <a:ea typeface="Hind"/>
              <a:cs typeface="Hind"/>
              <a:sym typeface="Hind"/>
            </a:endParaRPr>
          </a:p>
        </p:txBody>
      </p:sp>
      <p:grpSp>
        <p:nvGrpSpPr>
          <p:cNvPr id="2816" name="Google Shape;2816;p73"/>
          <p:cNvGrpSpPr/>
          <p:nvPr/>
        </p:nvGrpSpPr>
        <p:grpSpPr>
          <a:xfrm>
            <a:off x="6743388" y="2774725"/>
            <a:ext cx="274780" cy="274780"/>
            <a:chOff x="1379798" y="1723250"/>
            <a:chExt cx="397887" cy="397887"/>
          </a:xfrm>
        </p:grpSpPr>
        <p:sp>
          <p:nvSpPr>
            <p:cNvPr id="2817" name="Google Shape;2817;p73"/>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18" name="Google Shape;2818;p73"/>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19" name="Google Shape;2819;p73"/>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20" name="Google Shape;2820;p73"/>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821" name="Google Shape;2821;p73"/>
          <p:cNvGrpSpPr/>
          <p:nvPr/>
        </p:nvGrpSpPr>
        <p:grpSpPr>
          <a:xfrm>
            <a:off x="5990540" y="2774725"/>
            <a:ext cx="274795" cy="274780"/>
            <a:chOff x="266768" y="1721375"/>
            <a:chExt cx="397907" cy="397887"/>
          </a:xfrm>
        </p:grpSpPr>
        <p:sp>
          <p:nvSpPr>
            <p:cNvPr id="2822" name="Google Shape;2822;p7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23" name="Google Shape;2823;p7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824" name="Google Shape;2824;p73"/>
          <p:cNvGrpSpPr/>
          <p:nvPr/>
        </p:nvGrpSpPr>
        <p:grpSpPr>
          <a:xfrm>
            <a:off x="6366977" y="2774725"/>
            <a:ext cx="274766" cy="274780"/>
            <a:chOff x="864491" y="1723250"/>
            <a:chExt cx="397866" cy="397887"/>
          </a:xfrm>
        </p:grpSpPr>
        <p:sp>
          <p:nvSpPr>
            <p:cNvPr id="2825" name="Google Shape;2825;p7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26" name="Google Shape;2826;p7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27" name="Google Shape;2827;p7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828" name="Google Shape;2828;p73"/>
          <p:cNvSpPr txBox="1">
            <a:spLocks noGrp="1"/>
          </p:cNvSpPr>
          <p:nvPr>
            <p:ph type="ctrTitle"/>
          </p:nvPr>
        </p:nvSpPr>
        <p:spPr>
          <a:xfrm flipH="1">
            <a:off x="4572000" y="574895"/>
            <a:ext cx="3852000" cy="99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3"/>
                </a:solidFill>
              </a:rPr>
              <a:t>Thanks</a:t>
            </a:r>
            <a:r>
              <a:rPr lang="en"/>
              <a:t>!</a:t>
            </a:r>
            <a:endParaRPr/>
          </a:p>
        </p:txBody>
      </p:sp>
      <p:pic>
        <p:nvPicPr>
          <p:cNvPr id="2829" name="Google Shape;2829;p73"/>
          <p:cNvPicPr preferRelativeResize="0">
            <a:picLocks noGrp="1"/>
          </p:cNvPicPr>
          <p:nvPr>
            <p:ph type="pic" idx="2"/>
          </p:nvPr>
        </p:nvPicPr>
        <p:blipFill rotWithShape="1">
          <a:blip r:embed="rId3">
            <a:alphaModFix/>
          </a:blip>
          <a:srcRect l="25620" r="30933"/>
          <a:stretch/>
        </p:blipFill>
        <p:spPr>
          <a:xfrm>
            <a:off x="1017275" y="540000"/>
            <a:ext cx="2579101" cy="395577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833"/>
        <p:cNvGrpSpPr/>
        <p:nvPr/>
      </p:nvGrpSpPr>
      <p:grpSpPr>
        <a:xfrm>
          <a:off x="0" y="0"/>
          <a:ext cx="0" cy="0"/>
          <a:chOff x="0" y="0"/>
          <a:chExt cx="0" cy="0"/>
        </a:xfrm>
      </p:grpSpPr>
      <p:sp>
        <p:nvSpPr>
          <p:cNvPr id="2834" name="Google Shape;2834;p74"/>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Alternative </a:t>
            </a:r>
            <a:r>
              <a:rPr lang="en"/>
              <a:t>resources</a:t>
            </a:r>
            <a:endParaRPr/>
          </a:p>
        </p:txBody>
      </p:sp>
      <p:sp>
        <p:nvSpPr>
          <p:cNvPr id="2835" name="Google Shape;2835;p74"/>
          <p:cNvSpPr txBox="1">
            <a:spLocks noGrp="1"/>
          </p:cNvSpPr>
          <p:nvPr>
            <p:ph type="body" idx="1"/>
          </p:nvPr>
        </p:nvSpPr>
        <p:spPr>
          <a:xfrm>
            <a:off x="720000" y="1152475"/>
            <a:ext cx="7704000" cy="3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Hind"/>
                <a:ea typeface="Hind"/>
                <a:cs typeface="Hind"/>
                <a:sym typeface="Hind"/>
              </a:rPr>
              <a:t>Here’s an assortment of alternative resources whose style fits the one of this template: </a:t>
            </a:r>
            <a:endParaRPr sz="1200">
              <a:latin typeface="Hind"/>
              <a:ea typeface="Hind"/>
              <a:cs typeface="Hind"/>
              <a:sym typeface="Hind"/>
            </a:endParaRPr>
          </a:p>
          <a:p>
            <a:pPr marL="0" lvl="0" indent="0" algn="l" rtl="0">
              <a:spcBef>
                <a:spcPts val="0"/>
              </a:spcBef>
              <a:spcAft>
                <a:spcPts val="0"/>
              </a:spcAft>
              <a:buNone/>
            </a:pPr>
            <a:r>
              <a:rPr lang="en" sz="1800" b="1">
                <a:latin typeface="Poppins"/>
                <a:ea typeface="Poppins"/>
                <a:cs typeface="Poppins"/>
                <a:sym typeface="Poppins"/>
              </a:rPr>
              <a:t>Photos</a:t>
            </a:r>
            <a:endParaRPr sz="1800" b="1">
              <a:latin typeface="Poppins"/>
              <a:ea typeface="Poppins"/>
              <a:cs typeface="Poppins"/>
              <a:sym typeface="Poppins"/>
            </a:endParaRPr>
          </a:p>
          <a:p>
            <a:pPr marL="457200" lvl="0" indent="-304800" algn="l" rtl="0">
              <a:spcBef>
                <a:spcPts val="800"/>
              </a:spcBef>
              <a:spcAft>
                <a:spcPts val="0"/>
              </a:spcAft>
              <a:buSzPts val="1200"/>
              <a:buFont typeface="Hind"/>
              <a:buChar char="●"/>
            </a:pPr>
            <a:r>
              <a:rPr lang="en" sz="1200">
                <a:solidFill>
                  <a:schemeClr val="hlink"/>
                </a:solidFill>
                <a:uFill>
                  <a:noFill/>
                </a:uFill>
                <a:latin typeface="Hind"/>
                <a:ea typeface="Hind"/>
                <a:cs typeface="Hind"/>
                <a:sym typeface="Hind"/>
                <a:hlinkClick r:id="rId3"/>
              </a:rPr>
              <a:t>Hardware technician students practicing with computer components</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4"/>
              </a:rPr>
              <a:t>Smiling young male it technician with hardware equipment's</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5"/>
              </a:rPr>
              <a:t>Top view wires tech background</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6"/>
              </a:rPr>
              <a:t>High angle blue item technology background</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7"/>
              </a:rPr>
              <a:t>Technology background with chip</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8"/>
              </a:rPr>
              <a:t>Tech background close up</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9"/>
              </a:rPr>
              <a:t>Technology background  top view</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10"/>
              </a:rPr>
              <a:t>Hardware component close up</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11"/>
              </a:rPr>
              <a:t>Hardware component background</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12"/>
              </a:rPr>
              <a:t>Close up technological pieces background</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13"/>
              </a:rPr>
              <a:t>Technology background texture</a:t>
            </a:r>
            <a:r>
              <a:rPr lang="en" sz="1200">
                <a:latin typeface="Hind"/>
                <a:ea typeface="Hind"/>
                <a:cs typeface="Hind"/>
                <a:sym typeface="Hind"/>
              </a:rPr>
              <a:t> I</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14"/>
              </a:rPr>
              <a:t>Technology background texture</a:t>
            </a:r>
            <a:r>
              <a:rPr lang="en" sz="1200">
                <a:latin typeface="Hind"/>
                <a:ea typeface="Hind"/>
                <a:cs typeface="Hind"/>
                <a:sym typeface="Hind"/>
              </a:rPr>
              <a:t> II</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15"/>
              </a:rPr>
              <a:t>Technology background texture</a:t>
            </a:r>
            <a:r>
              <a:rPr lang="en" sz="1200">
                <a:latin typeface="Hind"/>
                <a:ea typeface="Hind"/>
                <a:cs typeface="Hind"/>
                <a:sym typeface="Hind"/>
              </a:rPr>
              <a:t> III</a:t>
            </a:r>
            <a:endParaRPr sz="1200">
              <a:latin typeface="Hind"/>
              <a:ea typeface="Hind"/>
              <a:cs typeface="Hind"/>
              <a:sym typeface="Hin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839"/>
        <p:cNvGrpSpPr/>
        <p:nvPr/>
      </p:nvGrpSpPr>
      <p:grpSpPr>
        <a:xfrm>
          <a:off x="0" y="0"/>
          <a:ext cx="0" cy="0"/>
          <a:chOff x="0" y="0"/>
          <a:chExt cx="0" cy="0"/>
        </a:xfrm>
      </p:grpSpPr>
      <p:sp>
        <p:nvSpPr>
          <p:cNvPr id="2840" name="Google Shape;2840;p75"/>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2841" name="Google Shape;2841;p75"/>
          <p:cNvSpPr txBox="1">
            <a:spLocks noGrp="1"/>
          </p:cNvSpPr>
          <p:nvPr>
            <p:ph type="body" idx="1"/>
          </p:nvPr>
        </p:nvSpPr>
        <p:spPr>
          <a:xfrm>
            <a:off x="720000" y="1152475"/>
            <a:ext cx="3852000" cy="3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Hind"/>
                <a:ea typeface="Hind"/>
                <a:cs typeface="Hind"/>
                <a:sym typeface="Hind"/>
              </a:rPr>
              <a:t>Did you like the resources on this template? Get them for free at our other websites: </a:t>
            </a:r>
            <a:endParaRPr sz="1200">
              <a:latin typeface="Hind"/>
              <a:ea typeface="Hind"/>
              <a:cs typeface="Hind"/>
              <a:sym typeface="Hind"/>
            </a:endParaRPr>
          </a:p>
          <a:p>
            <a:pPr marL="0" lvl="0" indent="0" algn="l" rtl="0">
              <a:spcBef>
                <a:spcPts val="0"/>
              </a:spcBef>
              <a:spcAft>
                <a:spcPts val="0"/>
              </a:spcAft>
              <a:buNone/>
            </a:pPr>
            <a:r>
              <a:rPr lang="en" sz="1800" b="1">
                <a:latin typeface="Poppins"/>
                <a:ea typeface="Poppins"/>
                <a:cs typeface="Poppins"/>
                <a:sym typeface="Poppins"/>
              </a:rPr>
              <a:t>Photos</a:t>
            </a:r>
            <a:endParaRPr sz="1800" b="1">
              <a:latin typeface="Poppins"/>
              <a:ea typeface="Poppins"/>
              <a:cs typeface="Poppins"/>
              <a:sym typeface="Poppins"/>
            </a:endParaRPr>
          </a:p>
          <a:p>
            <a:pPr marL="457200" lvl="0" indent="-304800" algn="l" rtl="0">
              <a:spcBef>
                <a:spcPts val="0"/>
              </a:spcBef>
              <a:spcAft>
                <a:spcPts val="0"/>
              </a:spcAft>
              <a:buSzPts val="1200"/>
              <a:buFont typeface="Hind"/>
              <a:buChar char="●"/>
            </a:pPr>
            <a:r>
              <a:rPr lang="en" sz="1200">
                <a:uFill>
                  <a:noFill/>
                </a:uFill>
                <a:latin typeface="Hind"/>
                <a:ea typeface="Hind"/>
                <a:cs typeface="Hind"/>
                <a:sym typeface="Hind"/>
                <a:hlinkClick r:id="rId3"/>
              </a:rPr>
              <a:t>Technology background texture</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uFill>
                  <a:noFill/>
                </a:uFill>
                <a:latin typeface="Hind"/>
                <a:ea typeface="Hind"/>
                <a:cs typeface="Hind"/>
                <a:sym typeface="Hind"/>
                <a:hlinkClick r:id="rId4"/>
              </a:rPr>
              <a:t>Close up hardware component background</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uFill>
                  <a:noFill/>
                </a:uFill>
                <a:latin typeface="Hind"/>
                <a:ea typeface="Hind"/>
                <a:cs typeface="Hind"/>
                <a:sym typeface="Hind"/>
                <a:hlinkClick r:id="rId5"/>
              </a:rPr>
              <a:t>Young male it technician repairing motherboard on table</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uFill>
                  <a:noFill/>
                </a:uFill>
                <a:latin typeface="Hind"/>
                <a:ea typeface="Hind"/>
                <a:cs typeface="Hind"/>
                <a:sym typeface="Hind"/>
                <a:hlinkClick r:id="rId6"/>
              </a:rPr>
              <a:t>It technician repairing hardware equipment's looking at laptop</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uFill>
                  <a:noFill/>
                </a:uFill>
                <a:latin typeface="Hind"/>
                <a:ea typeface="Hind"/>
                <a:cs typeface="Hind"/>
                <a:sym typeface="Hind"/>
                <a:hlinkClick r:id="rId7"/>
              </a:rPr>
              <a:t>Red themed motherboard with processor socket</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uFill>
                  <a:noFill/>
                </a:uFill>
                <a:latin typeface="Hind"/>
                <a:ea typeface="Hind"/>
                <a:cs typeface="Hind"/>
                <a:sym typeface="Hind"/>
                <a:hlinkClick r:id="rId8"/>
              </a:rPr>
              <a:t>Flat lay technology background</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uFill>
                  <a:noFill/>
                </a:uFill>
                <a:latin typeface="Hind"/>
                <a:ea typeface="Hind"/>
                <a:cs typeface="Hind"/>
                <a:sym typeface="Hind"/>
                <a:hlinkClick r:id="rId9"/>
              </a:rPr>
              <a:t>Top view hard drive with purple light</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uFill>
                  <a:noFill/>
                </a:uFill>
                <a:latin typeface="Hind"/>
                <a:ea typeface="Hind"/>
                <a:cs typeface="Hind"/>
                <a:sym typeface="Hind"/>
                <a:hlinkClick r:id="rId10"/>
              </a:rPr>
              <a:t>Close up wires tech background</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uFill>
                  <a:noFill/>
                </a:uFill>
                <a:latin typeface="Hind"/>
                <a:ea typeface="Hind"/>
                <a:cs typeface="Hind"/>
                <a:sym typeface="Hind"/>
                <a:hlinkClick r:id="rId11"/>
              </a:rPr>
              <a:t>Red themed motherboard with memory slots</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uFill>
                  <a:noFill/>
                </a:uFill>
                <a:latin typeface="Hind"/>
                <a:ea typeface="Hind"/>
                <a:cs typeface="Hind"/>
                <a:sym typeface="Hind"/>
                <a:hlinkClick r:id="rId12"/>
              </a:rPr>
              <a:t>Top view circuit board close-up</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uFill>
                  <a:noFill/>
                </a:uFill>
                <a:latin typeface="Hind"/>
                <a:ea typeface="Hind"/>
                <a:cs typeface="Hind"/>
                <a:sym typeface="Hind"/>
                <a:hlinkClick r:id="rId13"/>
              </a:rPr>
              <a:t>Close up woman working in research</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uFill>
                  <a:noFill/>
                </a:uFill>
                <a:latin typeface="Hind"/>
                <a:ea typeface="Hind"/>
                <a:cs typeface="Hind"/>
                <a:sym typeface="Hind"/>
                <a:hlinkClick r:id="rId14"/>
              </a:rPr>
              <a:t>Medium shot beautiful woman posing</a:t>
            </a:r>
            <a:endParaRPr sz="1200">
              <a:latin typeface="Hind"/>
              <a:ea typeface="Hind"/>
              <a:cs typeface="Hind"/>
              <a:sym typeface="Hind"/>
            </a:endParaRPr>
          </a:p>
        </p:txBody>
      </p:sp>
      <p:sp>
        <p:nvSpPr>
          <p:cNvPr id="2842" name="Google Shape;2842;p75"/>
          <p:cNvSpPr txBox="1">
            <a:spLocks noGrp="1"/>
          </p:cNvSpPr>
          <p:nvPr>
            <p:ph type="body" idx="2"/>
          </p:nvPr>
        </p:nvSpPr>
        <p:spPr>
          <a:xfrm>
            <a:off x="4574025" y="1152475"/>
            <a:ext cx="3852000" cy="34509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Hind"/>
              <a:buChar char="●"/>
            </a:pPr>
            <a:r>
              <a:rPr lang="en">
                <a:uFill>
                  <a:noFill/>
                </a:uFill>
                <a:hlinkClick r:id="rId15"/>
              </a:rPr>
              <a:t>Circuit board close-up with different components</a:t>
            </a:r>
            <a:r>
              <a:rPr lang="en"/>
              <a:t> I</a:t>
            </a:r>
            <a:endParaRPr/>
          </a:p>
          <a:p>
            <a:pPr marL="457200" lvl="0" indent="-304800" algn="l" rtl="0">
              <a:spcBef>
                <a:spcPts val="0"/>
              </a:spcBef>
              <a:spcAft>
                <a:spcPts val="0"/>
              </a:spcAft>
              <a:buSzPts val="1200"/>
              <a:buFont typeface="Hind"/>
              <a:buChar char="●"/>
            </a:pPr>
            <a:r>
              <a:rPr lang="en">
                <a:uFill>
                  <a:noFill/>
                </a:uFill>
                <a:hlinkClick r:id="rId16"/>
              </a:rPr>
              <a:t>Circuit board close-up with different components</a:t>
            </a:r>
            <a:r>
              <a:rPr lang="en"/>
              <a:t> II</a:t>
            </a:r>
            <a:endParaRPr/>
          </a:p>
          <a:p>
            <a:pPr marL="457200" lvl="0" indent="-304800" algn="l" rtl="0">
              <a:spcBef>
                <a:spcPts val="0"/>
              </a:spcBef>
              <a:spcAft>
                <a:spcPts val="0"/>
              </a:spcAft>
              <a:buSzPts val="1200"/>
              <a:buFont typeface="Hind"/>
              <a:buChar char="●"/>
            </a:pPr>
            <a:r>
              <a:rPr lang="en">
                <a:uFill>
                  <a:noFill/>
                </a:uFill>
                <a:hlinkClick r:id="rId17"/>
              </a:rPr>
              <a:t>Circuit board close-up with different components</a:t>
            </a:r>
            <a:r>
              <a:rPr lang="en"/>
              <a:t> III</a:t>
            </a:r>
            <a:endParaRPr/>
          </a:p>
          <a:p>
            <a:pPr marL="457200" lvl="0" indent="-304800" algn="l" rtl="0">
              <a:spcBef>
                <a:spcPts val="0"/>
              </a:spcBef>
              <a:spcAft>
                <a:spcPts val="0"/>
              </a:spcAft>
              <a:buSzPts val="1200"/>
              <a:buFont typeface="Hind"/>
              <a:buChar char="●"/>
            </a:pPr>
            <a:r>
              <a:rPr lang="en">
                <a:uFill>
                  <a:noFill/>
                </a:uFill>
                <a:hlinkClick r:id="rId18"/>
              </a:rPr>
              <a:t>Top view circuit board close-up</a:t>
            </a:r>
            <a:endParaRPr/>
          </a:p>
          <a:p>
            <a:pPr marL="457200" lvl="0" indent="-304800" algn="l" rtl="0">
              <a:spcBef>
                <a:spcPts val="0"/>
              </a:spcBef>
              <a:spcAft>
                <a:spcPts val="0"/>
              </a:spcAft>
              <a:buSzPts val="1200"/>
              <a:buFont typeface="Hind"/>
              <a:buChar char="●"/>
            </a:pPr>
            <a:r>
              <a:rPr lang="en">
                <a:uFill>
                  <a:noFill/>
                </a:uFill>
                <a:hlinkClick r:id="rId19"/>
              </a:rPr>
              <a:t>Circuit board close-up with different components</a:t>
            </a:r>
            <a:r>
              <a:rPr lang="en"/>
              <a:t> IV</a:t>
            </a:r>
            <a:endParaRPr/>
          </a:p>
          <a:p>
            <a:pPr marL="457200" lvl="0" indent="-304800" algn="l" rtl="0">
              <a:spcBef>
                <a:spcPts val="0"/>
              </a:spcBef>
              <a:spcAft>
                <a:spcPts val="0"/>
              </a:spcAft>
              <a:buSzPts val="1200"/>
              <a:buFont typeface="Hind"/>
              <a:buChar char="●"/>
            </a:pPr>
            <a:r>
              <a:rPr lang="en">
                <a:uFill>
                  <a:noFill/>
                </a:uFill>
                <a:hlinkClick r:id="rId20"/>
              </a:rPr>
              <a:t>Top view circuit board close-up</a:t>
            </a:r>
            <a:endParaRPr/>
          </a:p>
          <a:p>
            <a:pPr marL="457200" lvl="0" indent="-304800" algn="l" rtl="0">
              <a:spcBef>
                <a:spcPts val="0"/>
              </a:spcBef>
              <a:spcAft>
                <a:spcPts val="0"/>
              </a:spcAft>
              <a:buSzPts val="1200"/>
              <a:buFont typeface="Hind"/>
              <a:buChar char="●"/>
            </a:pPr>
            <a:r>
              <a:rPr lang="en">
                <a:uFill>
                  <a:noFill/>
                </a:uFill>
                <a:hlinkClick r:id="rId21"/>
              </a:rPr>
              <a:t>Circuit board close-up with different components</a:t>
            </a:r>
            <a:r>
              <a:rPr lang="en"/>
              <a:t> V</a:t>
            </a:r>
            <a:endParaRPr/>
          </a:p>
          <a:p>
            <a:pPr marL="457200" lvl="0" indent="-304800" algn="l" rtl="0">
              <a:spcBef>
                <a:spcPts val="0"/>
              </a:spcBef>
              <a:spcAft>
                <a:spcPts val="0"/>
              </a:spcAft>
              <a:buSzPts val="1200"/>
              <a:buFont typeface="Hind"/>
              <a:buChar char="●"/>
            </a:pPr>
            <a:r>
              <a:rPr lang="en">
                <a:uFill>
                  <a:noFill/>
                </a:uFill>
                <a:hlinkClick r:id="rId22"/>
              </a:rPr>
              <a:t>Circuit board close-up with different components</a:t>
            </a:r>
            <a:r>
              <a:rPr lang="en"/>
              <a:t> VI</a:t>
            </a:r>
            <a:endParaRPr/>
          </a:p>
          <a:p>
            <a:pPr marL="457200" lvl="0" indent="-304800" algn="l" rtl="0">
              <a:spcBef>
                <a:spcPts val="0"/>
              </a:spcBef>
              <a:spcAft>
                <a:spcPts val="0"/>
              </a:spcAft>
              <a:buSzPts val="1200"/>
              <a:buFont typeface="Hind"/>
              <a:buChar char="●"/>
            </a:pPr>
            <a:r>
              <a:rPr lang="en">
                <a:uFill>
                  <a:noFill/>
                </a:uFill>
                <a:hlinkClick r:id="rId23"/>
              </a:rPr>
              <a:t>Circuit board close-up with different components</a:t>
            </a:r>
            <a:r>
              <a:rPr lang="en"/>
              <a:t> VII</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46"/>
        <p:cNvGrpSpPr/>
        <p:nvPr/>
      </p:nvGrpSpPr>
      <p:grpSpPr>
        <a:xfrm>
          <a:off x="0" y="0"/>
          <a:ext cx="0" cy="0"/>
          <a:chOff x="0" y="0"/>
          <a:chExt cx="0" cy="0"/>
        </a:xfrm>
      </p:grpSpPr>
      <p:sp>
        <p:nvSpPr>
          <p:cNvPr id="2847" name="Google Shape;2847;p7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2848" name="Google Shape;2848;p76"/>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l"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52"/>
        <p:cNvGrpSpPr/>
        <p:nvPr/>
      </p:nvGrpSpPr>
      <p:grpSpPr>
        <a:xfrm>
          <a:off x="0" y="0"/>
          <a:ext cx="0" cy="0"/>
          <a:chOff x="0" y="0"/>
          <a:chExt cx="0" cy="0"/>
        </a:xfrm>
      </p:grpSpPr>
      <p:sp>
        <p:nvSpPr>
          <p:cNvPr id="2853" name="Google Shape;2853;p77"/>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l"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l"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2854" name="Google Shape;2854;p7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58"/>
        <p:cNvGrpSpPr/>
        <p:nvPr/>
      </p:nvGrpSpPr>
      <p:grpSpPr>
        <a:xfrm>
          <a:off x="0" y="0"/>
          <a:ext cx="0" cy="0"/>
          <a:chOff x="0" y="0"/>
          <a:chExt cx="0" cy="0"/>
        </a:xfrm>
      </p:grpSpPr>
      <p:sp>
        <p:nvSpPr>
          <p:cNvPr id="2859" name="Google Shape;2859;p78"/>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Poppins</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https://fonts.google.com/specimen/Poppins</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Hind</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https://fonts.google.com/specimen/Hind</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2860" name="Google Shape;2860;p78"/>
          <p:cNvSpPr/>
          <p:nvPr/>
        </p:nvSpPr>
        <p:spPr>
          <a:xfrm>
            <a:off x="2052650" y="2947175"/>
            <a:ext cx="791400" cy="754200"/>
          </a:xfrm>
          <a:prstGeom prst="roundRect">
            <a:avLst>
              <a:gd name="adj" fmla="val 16667"/>
            </a:avLst>
          </a:prstGeom>
          <a:solidFill>
            <a:srgbClr val="40395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8"/>
          <p:cNvSpPr/>
          <p:nvPr/>
        </p:nvSpPr>
        <p:spPr>
          <a:xfrm>
            <a:off x="3114470" y="2947175"/>
            <a:ext cx="791400" cy="754200"/>
          </a:xfrm>
          <a:prstGeom prst="roundRect">
            <a:avLst>
              <a:gd name="adj" fmla="val 16667"/>
            </a:avLst>
          </a:prstGeom>
          <a:solidFill>
            <a:srgbClr val="F8F8F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8"/>
          <p:cNvSpPr/>
          <p:nvPr/>
        </p:nvSpPr>
        <p:spPr>
          <a:xfrm>
            <a:off x="4176289" y="2947175"/>
            <a:ext cx="791400" cy="754200"/>
          </a:xfrm>
          <a:prstGeom prst="roundRect">
            <a:avLst>
              <a:gd name="adj" fmla="val 16667"/>
            </a:avLst>
          </a:prstGeom>
          <a:solidFill>
            <a:srgbClr val="85929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8"/>
          <p:cNvSpPr txBox="1"/>
          <p:nvPr/>
        </p:nvSpPr>
        <p:spPr>
          <a:xfrm>
            <a:off x="20526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#403953</a:t>
            </a:r>
            <a:endParaRPr sz="1000">
              <a:solidFill>
                <a:srgbClr val="FFFFFF"/>
              </a:solidFill>
            </a:endParaRPr>
          </a:p>
        </p:txBody>
      </p:sp>
      <p:sp>
        <p:nvSpPr>
          <p:cNvPr id="2864" name="Google Shape;2864;p78"/>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#f8f8f8</a:t>
            </a:r>
            <a:endParaRPr sz="1000">
              <a:solidFill>
                <a:schemeClr val="dk1"/>
              </a:solidFill>
            </a:endParaRPr>
          </a:p>
        </p:txBody>
      </p:sp>
      <p:sp>
        <p:nvSpPr>
          <p:cNvPr id="2865" name="Google Shape;2865;p78"/>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#859294</a:t>
            </a:r>
            <a:endParaRPr sz="1000">
              <a:solidFill>
                <a:srgbClr val="FFFFFF"/>
              </a:solidFill>
            </a:endParaRPr>
          </a:p>
        </p:txBody>
      </p:sp>
      <p:sp>
        <p:nvSpPr>
          <p:cNvPr id="2866" name="Google Shape;2866;p78"/>
          <p:cNvSpPr/>
          <p:nvPr/>
        </p:nvSpPr>
        <p:spPr>
          <a:xfrm>
            <a:off x="5238125" y="2947175"/>
            <a:ext cx="791400" cy="754200"/>
          </a:xfrm>
          <a:prstGeom prst="roundRect">
            <a:avLst>
              <a:gd name="adj" fmla="val 16667"/>
            </a:avLst>
          </a:prstGeom>
          <a:solidFill>
            <a:srgbClr val="D1D8E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8"/>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#d1d8e6</a:t>
            </a:r>
            <a:endParaRPr sz="1000">
              <a:solidFill>
                <a:schemeClr val="dk1"/>
              </a:solidFill>
            </a:endParaRPr>
          </a:p>
        </p:txBody>
      </p:sp>
      <p:sp>
        <p:nvSpPr>
          <p:cNvPr id="2868" name="Google Shape;2868;p78"/>
          <p:cNvSpPr/>
          <p:nvPr/>
        </p:nvSpPr>
        <p:spPr>
          <a:xfrm>
            <a:off x="2583500" y="3878275"/>
            <a:ext cx="791400" cy="754200"/>
          </a:xfrm>
          <a:prstGeom prst="roundRect">
            <a:avLst>
              <a:gd name="adj" fmla="val 16667"/>
            </a:avLst>
          </a:prstGeom>
          <a:solidFill>
            <a:srgbClr val="ECD9D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8"/>
          <p:cNvSpPr/>
          <p:nvPr/>
        </p:nvSpPr>
        <p:spPr>
          <a:xfrm>
            <a:off x="3645320" y="3878275"/>
            <a:ext cx="791400" cy="754200"/>
          </a:xfrm>
          <a:prstGeom prst="roundRect">
            <a:avLst>
              <a:gd name="adj" fmla="val 16667"/>
            </a:avLst>
          </a:prstGeom>
          <a:solidFill>
            <a:srgbClr val="57597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8"/>
          <p:cNvSpPr/>
          <p:nvPr/>
        </p:nvSpPr>
        <p:spPr>
          <a:xfrm>
            <a:off x="4707139" y="3878275"/>
            <a:ext cx="791400" cy="754200"/>
          </a:xfrm>
          <a:prstGeom prst="roundRect">
            <a:avLst>
              <a:gd name="adj" fmla="val 16667"/>
            </a:avLst>
          </a:prstGeom>
          <a:solidFill>
            <a:srgbClr val="58616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8"/>
          <p:cNvSpPr txBox="1"/>
          <p:nvPr/>
        </p:nvSpPr>
        <p:spPr>
          <a:xfrm>
            <a:off x="258350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#ecd9dd</a:t>
            </a:r>
            <a:endParaRPr sz="1000">
              <a:solidFill>
                <a:schemeClr val="dk1"/>
              </a:solidFill>
            </a:endParaRPr>
          </a:p>
        </p:txBody>
      </p:sp>
      <p:sp>
        <p:nvSpPr>
          <p:cNvPr id="2872" name="Google Shape;2872;p78"/>
          <p:cNvSpPr txBox="1"/>
          <p:nvPr/>
        </p:nvSpPr>
        <p:spPr>
          <a:xfrm>
            <a:off x="36453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#575979</a:t>
            </a:r>
            <a:endParaRPr sz="1000">
              <a:solidFill>
                <a:srgbClr val="FFFFFF"/>
              </a:solidFill>
            </a:endParaRPr>
          </a:p>
        </p:txBody>
      </p:sp>
      <p:sp>
        <p:nvSpPr>
          <p:cNvPr id="2873" name="Google Shape;2873;p78"/>
          <p:cNvSpPr txBox="1"/>
          <p:nvPr/>
        </p:nvSpPr>
        <p:spPr>
          <a:xfrm>
            <a:off x="470715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#586160</a:t>
            </a:r>
            <a:endParaRPr sz="1000">
              <a:solidFill>
                <a:srgbClr val="FFFFFF"/>
              </a:solidFill>
            </a:endParaRPr>
          </a:p>
        </p:txBody>
      </p:sp>
      <p:sp>
        <p:nvSpPr>
          <p:cNvPr id="2874" name="Google Shape;2874;p78"/>
          <p:cNvSpPr/>
          <p:nvPr/>
        </p:nvSpPr>
        <p:spPr>
          <a:xfrm>
            <a:off x="5768975" y="38782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8"/>
          <p:cNvSpPr txBox="1"/>
          <p:nvPr/>
        </p:nvSpPr>
        <p:spPr>
          <a:xfrm>
            <a:off x="57689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2876" name="Google Shape;2876;p78"/>
          <p:cNvSpPr/>
          <p:nvPr/>
        </p:nvSpPr>
        <p:spPr>
          <a:xfrm>
            <a:off x="6299950" y="2947175"/>
            <a:ext cx="791400" cy="754200"/>
          </a:xfrm>
          <a:prstGeom prst="roundRect">
            <a:avLst>
              <a:gd name="adj" fmla="val 16667"/>
            </a:avLst>
          </a:prstGeom>
          <a:solidFill>
            <a:srgbClr val="BABFD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8"/>
          <p:cNvSpPr txBox="1"/>
          <p:nvPr/>
        </p:nvSpPr>
        <p:spPr>
          <a:xfrm>
            <a:off x="62999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#babfd7</a:t>
            </a:r>
            <a:endParaRPr sz="1000">
              <a:solidFill>
                <a:srgbClr val="FFFFFF"/>
              </a:solidFill>
            </a:endParaRPr>
          </a:p>
        </p:txBody>
      </p:sp>
      <p:sp>
        <p:nvSpPr>
          <p:cNvPr id="2878" name="Google Shape;2878;p7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82"/>
        <p:cNvGrpSpPr/>
        <p:nvPr/>
      </p:nvGrpSpPr>
      <p:grpSpPr>
        <a:xfrm>
          <a:off x="0" y="0"/>
          <a:ext cx="0" cy="0"/>
          <a:chOff x="0" y="0"/>
          <a:chExt cx="0" cy="0"/>
        </a:xfrm>
      </p:grpSpPr>
      <p:sp>
        <p:nvSpPr>
          <p:cNvPr id="2883" name="Google Shape;2883;p79"/>
          <p:cNvSpPr txBox="1"/>
          <p:nvPr/>
        </p:nvSpPr>
        <p:spPr>
          <a:xfrm>
            <a:off x="723450" y="1187975"/>
            <a:ext cx="76890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2884" name="Google Shape;2884;p7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2885" name="Google Shape;2885;p79"/>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2886" name="Google Shape;2886;p79">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2887" name="Google Shape;2887;p79">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2888" name="Google Shape;2888;p79">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2889" name="Google Shape;2889;p79">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2890" name="Google Shape;2890;p79"/>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2891" name="Google Shape;2891;p79"/>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2892" name="Google Shape;2892;p79"/>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2893" name="Google Shape;2893;p79"/>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2894" name="Google Shape;2894;p79">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98"/>
        <p:cNvGrpSpPr/>
        <p:nvPr/>
      </p:nvGrpSpPr>
      <p:grpSpPr>
        <a:xfrm>
          <a:off x="0" y="0"/>
          <a:ext cx="0" cy="0"/>
          <a:chOff x="0" y="0"/>
          <a:chExt cx="0" cy="0"/>
        </a:xfrm>
      </p:grpSpPr>
      <p:grpSp>
        <p:nvGrpSpPr>
          <p:cNvPr id="2899" name="Google Shape;2899;p80"/>
          <p:cNvGrpSpPr/>
          <p:nvPr/>
        </p:nvGrpSpPr>
        <p:grpSpPr>
          <a:xfrm>
            <a:off x="5048544" y="3019584"/>
            <a:ext cx="442841" cy="514271"/>
            <a:chOff x="4727025" y="1332775"/>
            <a:chExt cx="59900" cy="69625"/>
          </a:xfrm>
        </p:grpSpPr>
        <p:sp>
          <p:nvSpPr>
            <p:cNvPr id="2900" name="Google Shape;2900;p80"/>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80"/>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2" name="Google Shape;2902;p80"/>
          <p:cNvGrpSpPr/>
          <p:nvPr/>
        </p:nvGrpSpPr>
        <p:grpSpPr>
          <a:xfrm>
            <a:off x="5723860" y="2267072"/>
            <a:ext cx="500909" cy="500899"/>
            <a:chOff x="4820425" y="1329900"/>
            <a:chExt cx="70175" cy="70350"/>
          </a:xfrm>
        </p:grpSpPr>
        <p:sp>
          <p:nvSpPr>
            <p:cNvPr id="2903" name="Google Shape;2903;p80"/>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80"/>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80"/>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80"/>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7" name="Google Shape;2907;p80"/>
          <p:cNvGrpSpPr/>
          <p:nvPr/>
        </p:nvGrpSpPr>
        <p:grpSpPr>
          <a:xfrm>
            <a:off x="6376484" y="2278862"/>
            <a:ext cx="538135" cy="493119"/>
            <a:chOff x="4903200" y="1331525"/>
            <a:chExt cx="73575" cy="67425"/>
          </a:xfrm>
        </p:grpSpPr>
        <p:sp>
          <p:nvSpPr>
            <p:cNvPr id="2908" name="Google Shape;2908;p80"/>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909" name="Google Shape;2909;p80"/>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0" name="Google Shape;2910;p80"/>
          <p:cNvGrpSpPr/>
          <p:nvPr/>
        </p:nvGrpSpPr>
        <p:grpSpPr>
          <a:xfrm>
            <a:off x="5636435" y="3020840"/>
            <a:ext cx="544563" cy="511895"/>
            <a:chOff x="4815575" y="1416800"/>
            <a:chExt cx="73750" cy="71400"/>
          </a:xfrm>
        </p:grpSpPr>
        <p:sp>
          <p:nvSpPr>
            <p:cNvPr id="2911" name="Google Shape;2911;p80"/>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80"/>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80"/>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4" name="Google Shape;2914;p80"/>
          <p:cNvGrpSpPr/>
          <p:nvPr/>
        </p:nvGrpSpPr>
        <p:grpSpPr>
          <a:xfrm>
            <a:off x="6333060" y="3020546"/>
            <a:ext cx="602914" cy="512477"/>
            <a:chOff x="4902475" y="1418875"/>
            <a:chExt cx="74500" cy="63775"/>
          </a:xfrm>
        </p:grpSpPr>
        <p:sp>
          <p:nvSpPr>
            <p:cNvPr id="2915" name="Google Shape;2915;p80"/>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80"/>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7" name="Google Shape;2917;p80"/>
          <p:cNvGrpSpPr/>
          <p:nvPr/>
        </p:nvGrpSpPr>
        <p:grpSpPr>
          <a:xfrm>
            <a:off x="5748932" y="3759785"/>
            <a:ext cx="515391" cy="525699"/>
            <a:chOff x="4818100" y="1507675"/>
            <a:chExt cx="71225" cy="71625"/>
          </a:xfrm>
        </p:grpSpPr>
        <p:sp>
          <p:nvSpPr>
            <p:cNvPr id="2918" name="Google Shape;2918;p80"/>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80"/>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80"/>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80"/>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2" name="Google Shape;2922;p80"/>
          <p:cNvGrpSpPr/>
          <p:nvPr/>
        </p:nvGrpSpPr>
        <p:grpSpPr>
          <a:xfrm>
            <a:off x="5087034" y="3781317"/>
            <a:ext cx="522956" cy="489869"/>
            <a:chOff x="4721450" y="1509475"/>
            <a:chExt cx="79350" cy="74325"/>
          </a:xfrm>
        </p:grpSpPr>
        <p:sp>
          <p:nvSpPr>
            <p:cNvPr id="2923" name="Google Shape;2923;p80"/>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80"/>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80"/>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80"/>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7" name="Google Shape;2927;p80"/>
          <p:cNvGrpSpPr/>
          <p:nvPr/>
        </p:nvGrpSpPr>
        <p:grpSpPr>
          <a:xfrm>
            <a:off x="6410277" y="3761069"/>
            <a:ext cx="525704" cy="535436"/>
            <a:chOff x="4906800" y="1507500"/>
            <a:chExt cx="70350" cy="71075"/>
          </a:xfrm>
        </p:grpSpPr>
        <p:sp>
          <p:nvSpPr>
            <p:cNvPr id="2928" name="Google Shape;2928;p80"/>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80"/>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80"/>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80"/>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80"/>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3" name="Google Shape;2933;p80"/>
          <p:cNvGrpSpPr/>
          <p:nvPr/>
        </p:nvGrpSpPr>
        <p:grpSpPr>
          <a:xfrm>
            <a:off x="4443099" y="2267050"/>
            <a:ext cx="508054" cy="508095"/>
            <a:chOff x="3736598" y="2170606"/>
            <a:chExt cx="404889" cy="404889"/>
          </a:xfrm>
        </p:grpSpPr>
        <p:sp>
          <p:nvSpPr>
            <p:cNvPr id="2934" name="Google Shape;2934;p80"/>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80"/>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80"/>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80"/>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8" name="Google Shape;2938;p80"/>
          <p:cNvGrpSpPr/>
          <p:nvPr/>
        </p:nvGrpSpPr>
        <p:grpSpPr>
          <a:xfrm>
            <a:off x="3731139" y="2267145"/>
            <a:ext cx="575790" cy="507904"/>
            <a:chOff x="3161917" y="2170682"/>
            <a:chExt cx="458870" cy="404737"/>
          </a:xfrm>
        </p:grpSpPr>
        <p:sp>
          <p:nvSpPr>
            <p:cNvPr id="2939" name="Google Shape;2939;p80"/>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940" name="Google Shape;2940;p80"/>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80"/>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2" name="Google Shape;2942;p80"/>
          <p:cNvGrpSpPr/>
          <p:nvPr/>
        </p:nvGrpSpPr>
        <p:grpSpPr>
          <a:xfrm>
            <a:off x="3758669" y="3027517"/>
            <a:ext cx="520730" cy="498567"/>
            <a:chOff x="3179914" y="2889488"/>
            <a:chExt cx="422876" cy="404911"/>
          </a:xfrm>
        </p:grpSpPr>
        <p:sp>
          <p:nvSpPr>
            <p:cNvPr id="2943" name="Google Shape;2943;p80"/>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80"/>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80"/>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80"/>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80"/>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80"/>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9" name="Google Shape;2949;p80"/>
          <p:cNvGrpSpPr/>
          <p:nvPr/>
        </p:nvGrpSpPr>
        <p:grpSpPr>
          <a:xfrm>
            <a:off x="4387349" y="3027477"/>
            <a:ext cx="516145" cy="498648"/>
            <a:chOff x="3729467" y="2889422"/>
            <a:chExt cx="419153" cy="404977"/>
          </a:xfrm>
        </p:grpSpPr>
        <p:sp>
          <p:nvSpPr>
            <p:cNvPr id="2950" name="Google Shape;2950;p80"/>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80"/>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80"/>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80"/>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80"/>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80"/>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80"/>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7" name="Google Shape;2957;p80"/>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80"/>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80"/>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80"/>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1" name="Google Shape;2961;p80"/>
          <p:cNvGrpSpPr/>
          <p:nvPr/>
        </p:nvGrpSpPr>
        <p:grpSpPr>
          <a:xfrm>
            <a:off x="7107677" y="2474362"/>
            <a:ext cx="166473" cy="141497"/>
            <a:chOff x="4660325" y="1866850"/>
            <a:chExt cx="68350" cy="58100"/>
          </a:xfrm>
        </p:grpSpPr>
        <p:sp>
          <p:nvSpPr>
            <p:cNvPr id="2962" name="Google Shape;2962;p80"/>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80"/>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4" name="Google Shape;2964;p80"/>
          <p:cNvGrpSpPr/>
          <p:nvPr/>
        </p:nvGrpSpPr>
        <p:grpSpPr>
          <a:xfrm>
            <a:off x="7417022" y="2500086"/>
            <a:ext cx="162515" cy="90049"/>
            <a:chOff x="4791775" y="1877500"/>
            <a:chExt cx="66725" cy="36975"/>
          </a:xfrm>
        </p:grpSpPr>
        <p:sp>
          <p:nvSpPr>
            <p:cNvPr id="2965" name="Google Shape;2965;p80"/>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80"/>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7" name="Google Shape;2967;p80"/>
          <p:cNvGrpSpPr/>
          <p:nvPr/>
        </p:nvGrpSpPr>
        <p:grpSpPr>
          <a:xfrm>
            <a:off x="7738734" y="2500086"/>
            <a:ext cx="144979" cy="90049"/>
            <a:chOff x="4923925" y="1877500"/>
            <a:chExt cx="59525" cy="36975"/>
          </a:xfrm>
        </p:grpSpPr>
        <p:sp>
          <p:nvSpPr>
            <p:cNvPr id="2968" name="Google Shape;2968;p80"/>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80"/>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0" name="Google Shape;2970;p80"/>
          <p:cNvGrpSpPr/>
          <p:nvPr/>
        </p:nvGrpSpPr>
        <p:grpSpPr>
          <a:xfrm>
            <a:off x="8033226" y="2482277"/>
            <a:ext cx="141447" cy="125667"/>
            <a:chOff x="5058450" y="1870100"/>
            <a:chExt cx="58075" cy="51600"/>
          </a:xfrm>
        </p:grpSpPr>
        <p:sp>
          <p:nvSpPr>
            <p:cNvPr id="2971" name="Google Shape;2971;p80"/>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80"/>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3" name="Google Shape;2973;p80"/>
          <p:cNvGrpSpPr/>
          <p:nvPr/>
        </p:nvGrpSpPr>
        <p:grpSpPr>
          <a:xfrm>
            <a:off x="7447741" y="2904685"/>
            <a:ext cx="101077" cy="107645"/>
            <a:chOff x="4811425" y="2065025"/>
            <a:chExt cx="41500" cy="44200"/>
          </a:xfrm>
        </p:grpSpPr>
        <p:sp>
          <p:nvSpPr>
            <p:cNvPr id="2974" name="Google Shape;2974;p80"/>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80"/>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6" name="Google Shape;2976;p80"/>
          <p:cNvGrpSpPr/>
          <p:nvPr/>
        </p:nvGrpSpPr>
        <p:grpSpPr>
          <a:xfrm>
            <a:off x="7740178" y="2904898"/>
            <a:ext cx="120867" cy="107218"/>
            <a:chOff x="4929875" y="2065025"/>
            <a:chExt cx="49625" cy="44025"/>
          </a:xfrm>
        </p:grpSpPr>
        <p:sp>
          <p:nvSpPr>
            <p:cNvPr id="2977" name="Google Shape;2977;p80"/>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80"/>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9" name="Google Shape;2979;p80"/>
          <p:cNvGrpSpPr/>
          <p:nvPr/>
        </p:nvGrpSpPr>
        <p:grpSpPr>
          <a:xfrm>
            <a:off x="8068847" y="2907912"/>
            <a:ext cx="70206" cy="101191"/>
            <a:chOff x="5083925" y="2066350"/>
            <a:chExt cx="28825" cy="41550"/>
          </a:xfrm>
        </p:grpSpPr>
        <p:sp>
          <p:nvSpPr>
            <p:cNvPr id="2980" name="Google Shape;2980;p80"/>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80"/>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2" name="Google Shape;2982;p80"/>
          <p:cNvGrpSpPr/>
          <p:nvPr/>
        </p:nvGrpSpPr>
        <p:grpSpPr>
          <a:xfrm>
            <a:off x="7100401" y="2923559"/>
            <a:ext cx="181026" cy="69896"/>
            <a:chOff x="4659775" y="2072775"/>
            <a:chExt cx="74325" cy="28700"/>
          </a:xfrm>
        </p:grpSpPr>
        <p:sp>
          <p:nvSpPr>
            <p:cNvPr id="2983" name="Google Shape;2983;p80"/>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80"/>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80"/>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6" name="Google Shape;2986;p80"/>
          <p:cNvGrpSpPr/>
          <p:nvPr/>
        </p:nvGrpSpPr>
        <p:grpSpPr>
          <a:xfrm>
            <a:off x="8020257" y="2714124"/>
            <a:ext cx="167387" cy="89197"/>
            <a:chOff x="4662475" y="1976500"/>
            <a:chExt cx="68725" cy="36625"/>
          </a:xfrm>
        </p:grpSpPr>
        <p:sp>
          <p:nvSpPr>
            <p:cNvPr id="2987" name="Google Shape;2987;p80"/>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80"/>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80"/>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0" name="Google Shape;2990;p80"/>
          <p:cNvGrpSpPr/>
          <p:nvPr/>
        </p:nvGrpSpPr>
        <p:grpSpPr>
          <a:xfrm>
            <a:off x="7717162" y="2717564"/>
            <a:ext cx="166899" cy="82317"/>
            <a:chOff x="4920150" y="1977875"/>
            <a:chExt cx="68525" cy="33800"/>
          </a:xfrm>
        </p:grpSpPr>
        <p:sp>
          <p:nvSpPr>
            <p:cNvPr id="2991" name="Google Shape;2991;p80"/>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80"/>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80"/>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4" name="Google Shape;2994;p80"/>
          <p:cNvGrpSpPr/>
          <p:nvPr/>
        </p:nvGrpSpPr>
        <p:grpSpPr>
          <a:xfrm>
            <a:off x="7128319" y="3121482"/>
            <a:ext cx="125190" cy="127858"/>
            <a:chOff x="4676550" y="2160575"/>
            <a:chExt cx="51400" cy="52500"/>
          </a:xfrm>
        </p:grpSpPr>
        <p:sp>
          <p:nvSpPr>
            <p:cNvPr id="2995" name="Google Shape;2995;p80"/>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80"/>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80"/>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8" name="Google Shape;2998;p80"/>
          <p:cNvGrpSpPr/>
          <p:nvPr/>
        </p:nvGrpSpPr>
        <p:grpSpPr>
          <a:xfrm>
            <a:off x="7425577" y="3128514"/>
            <a:ext cx="145405" cy="113794"/>
            <a:chOff x="4768325" y="2163475"/>
            <a:chExt cx="59700" cy="46725"/>
          </a:xfrm>
        </p:grpSpPr>
        <p:sp>
          <p:nvSpPr>
            <p:cNvPr id="2999" name="Google Shape;2999;p80"/>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80"/>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1" name="Google Shape;3001;p80"/>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80"/>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80"/>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80"/>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80"/>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80"/>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7" name="Google Shape;3007;p80"/>
          <p:cNvGrpSpPr/>
          <p:nvPr/>
        </p:nvGrpSpPr>
        <p:grpSpPr>
          <a:xfrm>
            <a:off x="7441895" y="3383608"/>
            <a:ext cx="112768" cy="106853"/>
            <a:chOff x="4768575" y="2253950"/>
            <a:chExt cx="46300" cy="43875"/>
          </a:xfrm>
        </p:grpSpPr>
        <p:sp>
          <p:nvSpPr>
            <p:cNvPr id="3008" name="Google Shape;3008;p80"/>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80"/>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0" name="Google Shape;3010;p80"/>
          <p:cNvGrpSpPr/>
          <p:nvPr/>
        </p:nvGrpSpPr>
        <p:grpSpPr>
          <a:xfrm>
            <a:off x="7741518" y="3872634"/>
            <a:ext cx="118187" cy="146246"/>
            <a:chOff x="4960900" y="2433225"/>
            <a:chExt cx="48525" cy="60050"/>
          </a:xfrm>
        </p:grpSpPr>
        <p:sp>
          <p:nvSpPr>
            <p:cNvPr id="3011" name="Google Shape;3011;p80"/>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80"/>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3" name="Google Shape;3013;p80"/>
          <p:cNvGrpSpPr/>
          <p:nvPr/>
        </p:nvGrpSpPr>
        <p:grpSpPr>
          <a:xfrm>
            <a:off x="7430083" y="4136695"/>
            <a:ext cx="136394" cy="143810"/>
            <a:chOff x="4854075" y="2527625"/>
            <a:chExt cx="56000" cy="59050"/>
          </a:xfrm>
        </p:grpSpPr>
        <p:sp>
          <p:nvSpPr>
            <p:cNvPr id="3014" name="Google Shape;3014;p80"/>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80"/>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6" name="Google Shape;3016;p80"/>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80"/>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80"/>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9" name="Google Shape;3019;p80"/>
          <p:cNvGrpSpPr/>
          <p:nvPr/>
        </p:nvGrpSpPr>
        <p:grpSpPr>
          <a:xfrm>
            <a:off x="8054294" y="3600439"/>
            <a:ext cx="99312" cy="160797"/>
            <a:chOff x="5059700" y="2334775"/>
            <a:chExt cx="40775" cy="66025"/>
          </a:xfrm>
        </p:grpSpPr>
        <p:sp>
          <p:nvSpPr>
            <p:cNvPr id="3020" name="Google Shape;3020;p80"/>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80"/>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80"/>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80"/>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80"/>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80"/>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80"/>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80"/>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80"/>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9" name="Google Shape;3029;p80"/>
          <p:cNvGrpSpPr/>
          <p:nvPr/>
        </p:nvGrpSpPr>
        <p:grpSpPr>
          <a:xfrm>
            <a:off x="8011458" y="3865571"/>
            <a:ext cx="184984" cy="160371"/>
            <a:chOff x="5037700" y="2430325"/>
            <a:chExt cx="75950" cy="65850"/>
          </a:xfrm>
        </p:grpSpPr>
        <p:sp>
          <p:nvSpPr>
            <p:cNvPr id="3030" name="Google Shape;3030;p80"/>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80"/>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2" name="Google Shape;3032;p80"/>
          <p:cNvGrpSpPr/>
          <p:nvPr/>
        </p:nvGrpSpPr>
        <p:grpSpPr>
          <a:xfrm>
            <a:off x="7430964" y="3632023"/>
            <a:ext cx="173014" cy="97629"/>
            <a:chOff x="4756975" y="2341800"/>
            <a:chExt cx="91975" cy="51925"/>
          </a:xfrm>
        </p:grpSpPr>
        <p:sp>
          <p:nvSpPr>
            <p:cNvPr id="3033" name="Google Shape;3033;p80"/>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80"/>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80"/>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80"/>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80"/>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80"/>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80"/>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80"/>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80"/>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80"/>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80"/>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80"/>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80"/>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80"/>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80"/>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80"/>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80"/>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80"/>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80"/>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80"/>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3" name="Google Shape;3053;p80"/>
          <p:cNvGrpSpPr/>
          <p:nvPr/>
        </p:nvGrpSpPr>
        <p:grpSpPr>
          <a:xfrm>
            <a:off x="7697901" y="4120720"/>
            <a:ext cx="212497" cy="175761"/>
            <a:chOff x="4943575" y="2516350"/>
            <a:chExt cx="98675" cy="81700"/>
          </a:xfrm>
        </p:grpSpPr>
        <p:sp>
          <p:nvSpPr>
            <p:cNvPr id="3054" name="Google Shape;3054;p80"/>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80"/>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80"/>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80"/>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80"/>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80"/>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80"/>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80"/>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80"/>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80"/>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80"/>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80"/>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80"/>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80"/>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80"/>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80"/>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80"/>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80"/>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80"/>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80"/>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80"/>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80"/>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80"/>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80"/>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80"/>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80"/>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80"/>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80"/>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80"/>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80"/>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80"/>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80"/>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80"/>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80"/>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80"/>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80"/>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80"/>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80"/>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80"/>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80"/>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80"/>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80"/>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80"/>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80"/>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80"/>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80"/>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80"/>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80"/>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80"/>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80"/>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80"/>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80"/>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80"/>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80"/>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80"/>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80"/>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80"/>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80"/>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80"/>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80"/>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80"/>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80"/>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80"/>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80"/>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80"/>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80"/>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80"/>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80"/>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80"/>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80"/>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80"/>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80"/>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80"/>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80"/>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80"/>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80"/>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80"/>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80"/>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2" name="Google Shape;3132;p80"/>
          <p:cNvGrpSpPr/>
          <p:nvPr/>
        </p:nvGrpSpPr>
        <p:grpSpPr>
          <a:xfrm>
            <a:off x="1955962" y="3346963"/>
            <a:ext cx="965351" cy="134611"/>
            <a:chOff x="4411970" y="2962952"/>
            <a:chExt cx="706544" cy="104212"/>
          </a:xfrm>
        </p:grpSpPr>
        <p:sp>
          <p:nvSpPr>
            <p:cNvPr id="3133" name="Google Shape;3133;p80"/>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80"/>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80"/>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80"/>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7" name="Google Shape;3137;p80"/>
          <p:cNvGrpSpPr/>
          <p:nvPr/>
        </p:nvGrpSpPr>
        <p:grpSpPr>
          <a:xfrm>
            <a:off x="1955962" y="2935877"/>
            <a:ext cx="960158" cy="289172"/>
            <a:chOff x="4411970" y="2726085"/>
            <a:chExt cx="643107" cy="193659"/>
          </a:xfrm>
        </p:grpSpPr>
        <p:sp>
          <p:nvSpPr>
            <p:cNvPr id="3138" name="Google Shape;3138;p80"/>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80"/>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80"/>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1" name="Google Shape;3141;p80"/>
          <p:cNvGrpSpPr/>
          <p:nvPr/>
        </p:nvGrpSpPr>
        <p:grpSpPr>
          <a:xfrm>
            <a:off x="958854" y="3201987"/>
            <a:ext cx="833173" cy="259209"/>
            <a:chOff x="4411970" y="4340222"/>
            <a:chExt cx="779467" cy="242683"/>
          </a:xfrm>
        </p:grpSpPr>
        <p:sp>
          <p:nvSpPr>
            <p:cNvPr id="3142" name="Google Shape;3142;p80"/>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80"/>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80"/>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5" name="Google Shape;3145;p80"/>
          <p:cNvGrpSpPr/>
          <p:nvPr/>
        </p:nvGrpSpPr>
        <p:grpSpPr>
          <a:xfrm>
            <a:off x="1955962" y="2597733"/>
            <a:ext cx="965160" cy="216230"/>
            <a:chOff x="4411970" y="2468674"/>
            <a:chExt cx="747317" cy="167425"/>
          </a:xfrm>
        </p:grpSpPr>
        <p:sp>
          <p:nvSpPr>
            <p:cNvPr id="3146" name="Google Shape;3146;p80"/>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80"/>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8" name="Google Shape;3148;p80"/>
          <p:cNvGrpSpPr/>
          <p:nvPr/>
        </p:nvGrpSpPr>
        <p:grpSpPr>
          <a:xfrm>
            <a:off x="954709" y="2502450"/>
            <a:ext cx="810451" cy="319148"/>
            <a:chOff x="4411970" y="3686602"/>
            <a:chExt cx="797845" cy="314215"/>
          </a:xfrm>
        </p:grpSpPr>
        <p:sp>
          <p:nvSpPr>
            <p:cNvPr id="3149" name="Google Shape;3149;p80"/>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80"/>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80"/>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80"/>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80"/>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4" name="Google Shape;3154;p80"/>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5" name="Google Shape;3155;p80"/>
          <p:cNvGrpSpPr/>
          <p:nvPr/>
        </p:nvGrpSpPr>
        <p:grpSpPr>
          <a:xfrm>
            <a:off x="954806" y="2256974"/>
            <a:ext cx="1970333" cy="208784"/>
            <a:chOff x="6336019" y="3733725"/>
            <a:chExt cx="2566206" cy="351310"/>
          </a:xfrm>
        </p:grpSpPr>
        <p:sp>
          <p:nvSpPr>
            <p:cNvPr id="3156" name="Google Shape;3156;p80"/>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80"/>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80"/>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80"/>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0" name="Google Shape;3160;p80"/>
          <p:cNvGrpSpPr/>
          <p:nvPr/>
        </p:nvGrpSpPr>
        <p:grpSpPr>
          <a:xfrm>
            <a:off x="1955962" y="3864529"/>
            <a:ext cx="946551" cy="153200"/>
            <a:chOff x="4404545" y="3301592"/>
            <a:chExt cx="782403" cy="129272"/>
          </a:xfrm>
        </p:grpSpPr>
        <p:sp>
          <p:nvSpPr>
            <p:cNvPr id="3161" name="Google Shape;3161;p80"/>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80"/>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3" name="Google Shape;3163;p80"/>
          <p:cNvGrpSpPr/>
          <p:nvPr/>
        </p:nvGrpSpPr>
        <p:grpSpPr>
          <a:xfrm>
            <a:off x="1955962" y="3603488"/>
            <a:ext cx="962257" cy="139127"/>
            <a:chOff x="4411970" y="3131459"/>
            <a:chExt cx="710520" cy="117397"/>
          </a:xfrm>
        </p:grpSpPr>
        <p:sp>
          <p:nvSpPr>
            <p:cNvPr id="3164" name="Google Shape;3164;p80"/>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80"/>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6" name="Google Shape;3166;p80"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7" name="Google Shape;3167;p80"/>
          <p:cNvGrpSpPr/>
          <p:nvPr/>
        </p:nvGrpSpPr>
        <p:grpSpPr>
          <a:xfrm>
            <a:off x="956107" y="3538282"/>
            <a:ext cx="823838" cy="458988"/>
            <a:chOff x="4411970" y="1801825"/>
            <a:chExt cx="734586" cy="409262"/>
          </a:xfrm>
        </p:grpSpPr>
        <p:sp>
          <p:nvSpPr>
            <p:cNvPr id="3168" name="Google Shape;3168;p80"/>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80"/>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0" name="Google Shape;3170;p80"/>
          <p:cNvGrpSpPr/>
          <p:nvPr/>
        </p:nvGrpSpPr>
        <p:grpSpPr>
          <a:xfrm>
            <a:off x="956107" y="4086708"/>
            <a:ext cx="856348" cy="212039"/>
            <a:chOff x="4411970" y="2233974"/>
            <a:chExt cx="763574" cy="189068"/>
          </a:xfrm>
        </p:grpSpPr>
        <p:sp>
          <p:nvSpPr>
            <p:cNvPr id="3171" name="Google Shape;3171;p80"/>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80"/>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3" name="Google Shape;3173;p80"/>
          <p:cNvGrpSpPr/>
          <p:nvPr/>
        </p:nvGrpSpPr>
        <p:grpSpPr>
          <a:xfrm>
            <a:off x="3066303" y="2262044"/>
            <a:ext cx="511602" cy="511602"/>
            <a:chOff x="5681300" y="2527788"/>
            <a:chExt cx="805800" cy="805800"/>
          </a:xfrm>
        </p:grpSpPr>
        <p:sp>
          <p:nvSpPr>
            <p:cNvPr id="3174" name="Google Shape;3174;p80"/>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80"/>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6" name="Google Shape;3176;p80"/>
          <p:cNvGrpSpPr/>
          <p:nvPr/>
        </p:nvGrpSpPr>
        <p:grpSpPr>
          <a:xfrm>
            <a:off x="3063497" y="3028627"/>
            <a:ext cx="513021" cy="512935"/>
            <a:chOff x="4049800" y="640400"/>
            <a:chExt cx="858900" cy="858900"/>
          </a:xfrm>
        </p:grpSpPr>
        <p:sp>
          <p:nvSpPr>
            <p:cNvPr id="3177" name="Google Shape;3177;p80"/>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80"/>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9" name="Google Shape;3179;p80"/>
          <p:cNvGrpSpPr/>
          <p:nvPr/>
        </p:nvGrpSpPr>
        <p:grpSpPr>
          <a:xfrm>
            <a:off x="2980696" y="3680519"/>
            <a:ext cx="686489" cy="686585"/>
            <a:chOff x="5080188" y="927900"/>
            <a:chExt cx="961200" cy="961200"/>
          </a:xfrm>
        </p:grpSpPr>
        <p:sp>
          <p:nvSpPr>
            <p:cNvPr id="3180" name="Google Shape;3180;p80"/>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80"/>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80"/>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80"/>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80"/>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80"/>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80"/>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80"/>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8" name="Google Shape;3188;p80"/>
          <p:cNvGrpSpPr/>
          <p:nvPr/>
        </p:nvGrpSpPr>
        <p:grpSpPr>
          <a:xfrm>
            <a:off x="3763848" y="3773248"/>
            <a:ext cx="510373" cy="510937"/>
            <a:chOff x="7508249" y="1522825"/>
            <a:chExt cx="1326332" cy="1322987"/>
          </a:xfrm>
        </p:grpSpPr>
        <p:sp>
          <p:nvSpPr>
            <p:cNvPr id="3189" name="Google Shape;3189;p80"/>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80"/>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80"/>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80"/>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80"/>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80"/>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80"/>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80"/>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80"/>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80"/>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9" name="Google Shape;3199;p80"/>
          <p:cNvGrpSpPr/>
          <p:nvPr/>
        </p:nvGrpSpPr>
        <p:grpSpPr>
          <a:xfrm>
            <a:off x="4455441" y="3774653"/>
            <a:ext cx="492652" cy="503348"/>
            <a:chOff x="6039282" y="1042577"/>
            <a:chExt cx="734315" cy="731929"/>
          </a:xfrm>
        </p:grpSpPr>
        <p:sp>
          <p:nvSpPr>
            <p:cNvPr id="3200" name="Google Shape;3200;p80"/>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80"/>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80"/>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80"/>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80"/>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80"/>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80"/>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80"/>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80"/>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80"/>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80"/>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80"/>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80"/>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80"/>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80"/>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80"/>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80"/>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80"/>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80"/>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80"/>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80"/>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1" name="Google Shape;3221;p80"/>
          <p:cNvGrpSpPr/>
          <p:nvPr/>
        </p:nvGrpSpPr>
        <p:grpSpPr>
          <a:xfrm>
            <a:off x="5095855" y="2270694"/>
            <a:ext cx="483304" cy="504902"/>
            <a:chOff x="1825800" y="1651625"/>
            <a:chExt cx="568125" cy="591775"/>
          </a:xfrm>
        </p:grpSpPr>
        <p:sp>
          <p:nvSpPr>
            <p:cNvPr id="3222" name="Google Shape;3222;p80"/>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80"/>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80"/>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80"/>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80"/>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80"/>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8" name="Google Shape;3228;p80"/>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80"/>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80"/>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80"/>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80"/>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3233" name="Google Shape;3233;p8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237"/>
        <p:cNvGrpSpPr/>
        <p:nvPr/>
      </p:nvGrpSpPr>
      <p:grpSpPr>
        <a:xfrm>
          <a:off x="0" y="0"/>
          <a:ext cx="0" cy="0"/>
          <a:chOff x="0" y="0"/>
          <a:chExt cx="0" cy="0"/>
        </a:xfrm>
      </p:grpSpPr>
      <p:grpSp>
        <p:nvGrpSpPr>
          <p:cNvPr id="3238" name="Google Shape;3238;p81"/>
          <p:cNvGrpSpPr/>
          <p:nvPr/>
        </p:nvGrpSpPr>
        <p:grpSpPr>
          <a:xfrm>
            <a:off x="722059" y="955168"/>
            <a:ext cx="2492868" cy="1379876"/>
            <a:chOff x="2654821" y="2311071"/>
            <a:chExt cx="2279715" cy="1262120"/>
          </a:xfrm>
        </p:grpSpPr>
        <p:grpSp>
          <p:nvGrpSpPr>
            <p:cNvPr id="3239" name="Google Shape;3239;p81"/>
            <p:cNvGrpSpPr/>
            <p:nvPr/>
          </p:nvGrpSpPr>
          <p:grpSpPr>
            <a:xfrm>
              <a:off x="4034269" y="2840745"/>
              <a:ext cx="40212" cy="36437"/>
              <a:chOff x="4293400" y="2574725"/>
              <a:chExt cx="84425" cy="80100"/>
            </a:xfrm>
          </p:grpSpPr>
          <p:sp>
            <p:nvSpPr>
              <p:cNvPr id="3240" name="Google Shape;3240;p81"/>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3241" name="Google Shape;3241;p81"/>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2" name="Google Shape;3242;p81"/>
            <p:cNvGrpSpPr/>
            <p:nvPr/>
          </p:nvGrpSpPr>
          <p:grpSpPr>
            <a:xfrm>
              <a:off x="3894606" y="2334874"/>
              <a:ext cx="913198" cy="518984"/>
              <a:chOff x="4000175" y="1462675"/>
              <a:chExt cx="1917275" cy="1140875"/>
            </a:xfrm>
          </p:grpSpPr>
          <p:sp>
            <p:nvSpPr>
              <p:cNvPr id="3243" name="Google Shape;3243;p81"/>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3244" name="Google Shape;3244;p81"/>
              <p:cNvGrpSpPr/>
              <p:nvPr/>
            </p:nvGrpSpPr>
            <p:grpSpPr>
              <a:xfrm>
                <a:off x="4000175" y="1462675"/>
                <a:ext cx="1917275" cy="1140875"/>
                <a:chOff x="4000175" y="1462675"/>
                <a:chExt cx="1917275" cy="1140875"/>
              </a:xfrm>
            </p:grpSpPr>
            <p:sp>
              <p:nvSpPr>
                <p:cNvPr id="3245" name="Google Shape;3245;p81"/>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3246" name="Google Shape;3246;p81"/>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81"/>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81"/>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81"/>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250" name="Google Shape;3250;p81"/>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51" name="Google Shape;3251;p81"/>
            <p:cNvGrpSpPr/>
            <p:nvPr/>
          </p:nvGrpSpPr>
          <p:grpSpPr>
            <a:xfrm>
              <a:off x="3875768" y="2846704"/>
              <a:ext cx="44796" cy="47366"/>
              <a:chOff x="3960625" y="2587825"/>
              <a:chExt cx="94050" cy="104125"/>
            </a:xfrm>
          </p:grpSpPr>
          <p:sp>
            <p:nvSpPr>
              <p:cNvPr id="3252" name="Google Shape;3252;p81"/>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3253" name="Google Shape;3253;p81"/>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4" name="Google Shape;3254;p81"/>
            <p:cNvGrpSpPr/>
            <p:nvPr/>
          </p:nvGrpSpPr>
          <p:grpSpPr>
            <a:xfrm>
              <a:off x="3782759" y="2807162"/>
              <a:ext cx="82686" cy="85487"/>
              <a:chOff x="3765350" y="2500900"/>
              <a:chExt cx="173600" cy="187925"/>
            </a:xfrm>
          </p:grpSpPr>
          <p:sp>
            <p:nvSpPr>
              <p:cNvPr id="3255" name="Google Shape;3255;p81"/>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3256" name="Google Shape;3256;p81"/>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81"/>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81"/>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81"/>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81"/>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1" name="Google Shape;3261;p81"/>
            <p:cNvGrpSpPr/>
            <p:nvPr/>
          </p:nvGrpSpPr>
          <p:grpSpPr>
            <a:xfrm>
              <a:off x="3775674" y="2798496"/>
              <a:ext cx="40545" cy="23564"/>
              <a:chOff x="3750475" y="2481850"/>
              <a:chExt cx="85125" cy="51800"/>
            </a:xfrm>
          </p:grpSpPr>
          <p:sp>
            <p:nvSpPr>
              <p:cNvPr id="3262" name="Google Shape;3262;p81"/>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81"/>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3264" name="Google Shape;3264;p81"/>
            <p:cNvGrpSpPr/>
            <p:nvPr/>
          </p:nvGrpSpPr>
          <p:grpSpPr>
            <a:xfrm>
              <a:off x="3716946" y="2776024"/>
              <a:ext cx="81971" cy="76912"/>
              <a:chOff x="3627175" y="2432450"/>
              <a:chExt cx="172100" cy="169075"/>
            </a:xfrm>
          </p:grpSpPr>
          <p:sp>
            <p:nvSpPr>
              <p:cNvPr id="3265" name="Google Shape;3265;p81"/>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81"/>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3267" name="Google Shape;3267;p81"/>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3268" name="Google Shape;3268;p81"/>
            <p:cNvGrpSpPr/>
            <p:nvPr/>
          </p:nvGrpSpPr>
          <p:grpSpPr>
            <a:xfrm>
              <a:off x="3685682" y="2845624"/>
              <a:ext cx="29311" cy="45055"/>
              <a:chOff x="3561536" y="2585450"/>
              <a:chExt cx="61539" cy="99045"/>
            </a:xfrm>
          </p:grpSpPr>
          <p:sp>
            <p:nvSpPr>
              <p:cNvPr id="3269" name="Google Shape;3269;p81"/>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81"/>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3271" name="Google Shape;3271;p81"/>
            <p:cNvGrpSpPr/>
            <p:nvPr/>
          </p:nvGrpSpPr>
          <p:grpSpPr>
            <a:xfrm>
              <a:off x="3849905" y="2572252"/>
              <a:ext cx="74339" cy="119559"/>
              <a:chOff x="3906325" y="1984500"/>
              <a:chExt cx="156075" cy="262825"/>
            </a:xfrm>
          </p:grpSpPr>
          <p:sp>
            <p:nvSpPr>
              <p:cNvPr id="3272" name="Google Shape;3272;p81"/>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3273" name="Google Shape;3273;p81"/>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4" name="Google Shape;3274;p81"/>
            <p:cNvGrpSpPr/>
            <p:nvPr/>
          </p:nvGrpSpPr>
          <p:grpSpPr>
            <a:xfrm>
              <a:off x="2654821" y="2414345"/>
              <a:ext cx="667570" cy="558731"/>
              <a:chOff x="1397225" y="1637375"/>
              <a:chExt cx="1401575" cy="1228250"/>
            </a:xfrm>
          </p:grpSpPr>
          <p:sp>
            <p:nvSpPr>
              <p:cNvPr id="3275" name="Google Shape;3275;p81"/>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3276" name="Google Shape;3276;p81"/>
              <p:cNvGrpSpPr/>
              <p:nvPr/>
            </p:nvGrpSpPr>
            <p:grpSpPr>
              <a:xfrm>
                <a:off x="1397225" y="1637375"/>
                <a:ext cx="1398775" cy="1228250"/>
                <a:chOff x="1397225" y="1637375"/>
                <a:chExt cx="1398775" cy="1228250"/>
              </a:xfrm>
            </p:grpSpPr>
            <p:sp>
              <p:nvSpPr>
                <p:cNvPr id="3277" name="Google Shape;3277;p81"/>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81"/>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79" name="Google Shape;3279;p81"/>
            <p:cNvGrpSpPr/>
            <p:nvPr/>
          </p:nvGrpSpPr>
          <p:grpSpPr>
            <a:xfrm>
              <a:off x="3230417" y="3103734"/>
              <a:ext cx="282982" cy="280332"/>
              <a:chOff x="2605700" y="3152850"/>
              <a:chExt cx="594125" cy="616250"/>
            </a:xfrm>
          </p:grpSpPr>
          <p:sp>
            <p:nvSpPr>
              <p:cNvPr id="3280" name="Google Shape;3280;p81"/>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3281" name="Google Shape;3281;p81"/>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3282" name="Google Shape;3282;p81"/>
            <p:cNvGrpSpPr/>
            <p:nvPr/>
          </p:nvGrpSpPr>
          <p:grpSpPr>
            <a:xfrm>
              <a:off x="3265985" y="3226989"/>
              <a:ext cx="87151" cy="346202"/>
              <a:chOff x="2680375" y="3423800"/>
              <a:chExt cx="182975" cy="761050"/>
            </a:xfrm>
          </p:grpSpPr>
          <p:sp>
            <p:nvSpPr>
              <p:cNvPr id="3283" name="Google Shape;3283;p81"/>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3284" name="Google Shape;3284;p81"/>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5" name="Google Shape;3285;p81"/>
            <p:cNvGrpSpPr/>
            <p:nvPr/>
          </p:nvGrpSpPr>
          <p:grpSpPr>
            <a:xfrm>
              <a:off x="3855466" y="3289811"/>
              <a:ext cx="112514" cy="94210"/>
              <a:chOff x="3918000" y="3561900"/>
              <a:chExt cx="236225" cy="207100"/>
            </a:xfrm>
          </p:grpSpPr>
          <p:sp>
            <p:nvSpPr>
              <p:cNvPr id="3286" name="Google Shape;3286;p81"/>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3287" name="Google Shape;3287;p81"/>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8" name="Google Shape;3288;p81"/>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81"/>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81"/>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3291" name="Google Shape;3291;p81"/>
            <p:cNvGrpSpPr/>
            <p:nvPr/>
          </p:nvGrpSpPr>
          <p:grpSpPr>
            <a:xfrm>
              <a:off x="2905224" y="2311071"/>
              <a:ext cx="596721" cy="528992"/>
              <a:chOff x="1922950" y="1410350"/>
              <a:chExt cx="1252825" cy="1162875"/>
            </a:xfrm>
          </p:grpSpPr>
          <p:sp>
            <p:nvSpPr>
              <p:cNvPr id="3292" name="Google Shape;3292;p81"/>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81"/>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81"/>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81"/>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81"/>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81"/>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81"/>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81"/>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81"/>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81"/>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81"/>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81"/>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81"/>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81"/>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81"/>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81"/>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3308" name="Google Shape;3308;p81"/>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81"/>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81"/>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81"/>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81"/>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81"/>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81"/>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81"/>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81"/>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81"/>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81"/>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81"/>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81"/>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81"/>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81"/>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81"/>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1"/>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81"/>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1"/>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81"/>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328" name="Google Shape;3328;p81"/>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329" name="Google Shape;3329;p81"/>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0" name="Google Shape;3330;p81"/>
            <p:cNvGrpSpPr/>
            <p:nvPr/>
          </p:nvGrpSpPr>
          <p:grpSpPr>
            <a:xfrm>
              <a:off x="3280929" y="3294542"/>
              <a:ext cx="109894" cy="272224"/>
              <a:chOff x="2711750" y="3572300"/>
              <a:chExt cx="230725" cy="598425"/>
            </a:xfrm>
          </p:grpSpPr>
          <p:sp>
            <p:nvSpPr>
              <p:cNvPr id="3331" name="Google Shape;3331;p81"/>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81"/>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3" name="Google Shape;3333;p81"/>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4" name="Google Shape;3334;p81"/>
            <p:cNvGrpSpPr/>
            <p:nvPr/>
          </p:nvGrpSpPr>
          <p:grpSpPr>
            <a:xfrm>
              <a:off x="3790439" y="2408636"/>
              <a:ext cx="73017" cy="75684"/>
              <a:chOff x="3781475" y="1624825"/>
              <a:chExt cx="153300" cy="166375"/>
            </a:xfrm>
          </p:grpSpPr>
          <p:sp>
            <p:nvSpPr>
              <p:cNvPr id="3335" name="Google Shape;3335;p81"/>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1"/>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81"/>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81"/>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9" name="Google Shape;3339;p81"/>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81"/>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81"/>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81"/>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81"/>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81"/>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81"/>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6" name="Google Shape;3346;p81"/>
            <p:cNvGrpSpPr/>
            <p:nvPr/>
          </p:nvGrpSpPr>
          <p:grpSpPr>
            <a:xfrm>
              <a:off x="4403342" y="3107749"/>
              <a:ext cx="316680" cy="101374"/>
              <a:chOff x="5068275" y="3161675"/>
              <a:chExt cx="664875" cy="222850"/>
            </a:xfrm>
          </p:grpSpPr>
          <p:sp>
            <p:nvSpPr>
              <p:cNvPr id="3347" name="Google Shape;3347;p81"/>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81"/>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81"/>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81"/>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1" name="Google Shape;3351;p81"/>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81"/>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81"/>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81"/>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81"/>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81"/>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81"/>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81"/>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81"/>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81"/>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81"/>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81"/>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81"/>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81"/>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81"/>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81"/>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81"/>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81"/>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81"/>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81"/>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81"/>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81"/>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81"/>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81"/>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81"/>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81"/>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81"/>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81"/>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81"/>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0" name="Google Shape;3380;p81"/>
            <p:cNvGrpSpPr/>
            <p:nvPr/>
          </p:nvGrpSpPr>
          <p:grpSpPr>
            <a:xfrm>
              <a:off x="3697513" y="2707266"/>
              <a:ext cx="59549" cy="79733"/>
              <a:chOff x="3586375" y="2281300"/>
              <a:chExt cx="125025" cy="175275"/>
            </a:xfrm>
          </p:grpSpPr>
          <p:sp>
            <p:nvSpPr>
              <p:cNvPr id="3381" name="Google Shape;3381;p81"/>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81"/>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3" name="Google Shape;3383;p81"/>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4" name="Google Shape;3384;p81"/>
            <p:cNvGrpSpPr/>
            <p:nvPr/>
          </p:nvGrpSpPr>
          <p:grpSpPr>
            <a:xfrm>
              <a:off x="4513224" y="3221724"/>
              <a:ext cx="274563" cy="280321"/>
              <a:chOff x="5298975" y="3412225"/>
              <a:chExt cx="576450" cy="616225"/>
            </a:xfrm>
          </p:grpSpPr>
          <p:sp>
            <p:nvSpPr>
              <p:cNvPr id="3385" name="Google Shape;3385;p81"/>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386" name="Google Shape;3386;p81"/>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7" name="Google Shape;3387;p81"/>
            <p:cNvGrpSpPr/>
            <p:nvPr/>
          </p:nvGrpSpPr>
          <p:grpSpPr>
            <a:xfrm>
              <a:off x="4824403" y="3421846"/>
              <a:ext cx="110132" cy="130647"/>
              <a:chOff x="5952300" y="3852150"/>
              <a:chExt cx="231225" cy="287200"/>
            </a:xfrm>
          </p:grpSpPr>
          <p:sp>
            <p:nvSpPr>
              <p:cNvPr id="3388" name="Google Shape;3388;p81"/>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81"/>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0" name="Google Shape;3390;p81"/>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81"/>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81"/>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81"/>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81"/>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81"/>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81"/>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81"/>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8" name="Google Shape;3398;p81"/>
            <p:cNvGrpSpPr/>
            <p:nvPr/>
          </p:nvGrpSpPr>
          <p:grpSpPr>
            <a:xfrm>
              <a:off x="4295710" y="3079670"/>
              <a:ext cx="14968" cy="27135"/>
              <a:chOff x="4842300" y="3099950"/>
              <a:chExt cx="31425" cy="59650"/>
            </a:xfrm>
          </p:grpSpPr>
          <p:sp>
            <p:nvSpPr>
              <p:cNvPr id="3399" name="Google Shape;3399;p81"/>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81"/>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81"/>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81"/>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3" name="Google Shape;3403;p81"/>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81"/>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81"/>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81"/>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81"/>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81"/>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81"/>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81"/>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1" name="Google Shape;3411;p81"/>
            <p:cNvGrpSpPr/>
            <p:nvPr/>
          </p:nvGrpSpPr>
          <p:grpSpPr>
            <a:xfrm>
              <a:off x="3831056" y="2816010"/>
              <a:ext cx="37378" cy="27612"/>
              <a:chOff x="3866750" y="2520350"/>
              <a:chExt cx="78475" cy="60700"/>
            </a:xfrm>
          </p:grpSpPr>
          <p:sp>
            <p:nvSpPr>
              <p:cNvPr id="3412" name="Google Shape;3412;p81"/>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81"/>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81"/>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81"/>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6" name="Google Shape;3416;p81"/>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81"/>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81"/>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81"/>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81"/>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81"/>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81"/>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81"/>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81"/>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81"/>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81"/>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81"/>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81"/>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81"/>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81"/>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81"/>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81"/>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433" name="Google Shape;3433;p81"/>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81"/>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81"/>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81"/>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81"/>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81"/>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81"/>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81"/>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81"/>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81"/>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81"/>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81"/>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445" name="Google Shape;3445;p81"/>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81"/>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81"/>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81"/>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81"/>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81"/>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81"/>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81"/>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81"/>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81"/>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81"/>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81"/>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81"/>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8" name="Google Shape;3458;p81"/>
            <p:cNvGrpSpPr/>
            <p:nvPr/>
          </p:nvGrpSpPr>
          <p:grpSpPr>
            <a:xfrm>
              <a:off x="3632736" y="3051591"/>
              <a:ext cx="63288" cy="45217"/>
              <a:chOff x="3450375" y="3038225"/>
              <a:chExt cx="132875" cy="99400"/>
            </a:xfrm>
          </p:grpSpPr>
          <p:sp>
            <p:nvSpPr>
              <p:cNvPr id="3459" name="Google Shape;3459;p81"/>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81"/>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1" name="Google Shape;3461;p81"/>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81"/>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81"/>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81"/>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81"/>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81"/>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81"/>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81"/>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81"/>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470" name="Google Shape;3470;p81"/>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81"/>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81"/>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81"/>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81"/>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81"/>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81"/>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81"/>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81"/>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81"/>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480" name="Google Shape;3480;p81"/>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81"/>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81"/>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81"/>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81"/>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81"/>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486" name="Google Shape;3486;p81"/>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81"/>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81"/>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81"/>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81"/>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81"/>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81"/>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81"/>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81"/>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81"/>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6" name="Google Shape;3496;p81"/>
          <p:cNvGrpSpPr/>
          <p:nvPr/>
        </p:nvGrpSpPr>
        <p:grpSpPr>
          <a:xfrm>
            <a:off x="719116" y="2850945"/>
            <a:ext cx="2622876" cy="1333540"/>
            <a:chOff x="238125" y="1038125"/>
            <a:chExt cx="7146800" cy="3633625"/>
          </a:xfrm>
        </p:grpSpPr>
        <p:sp>
          <p:nvSpPr>
            <p:cNvPr id="3497" name="Google Shape;3497;p81"/>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81"/>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81"/>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81"/>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81"/>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81"/>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81"/>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81"/>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81"/>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81"/>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81"/>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81"/>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81"/>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81"/>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81"/>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81"/>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81"/>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81"/>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81"/>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81"/>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81"/>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81"/>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81"/>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81"/>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81"/>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81"/>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81"/>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81"/>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81"/>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81"/>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81"/>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81"/>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81"/>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81"/>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81"/>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81"/>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81"/>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81"/>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81"/>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81"/>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81"/>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81"/>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81"/>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81"/>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81"/>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81"/>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81"/>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81"/>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81"/>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81"/>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81"/>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81"/>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81"/>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81"/>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81"/>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81"/>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81"/>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81"/>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81"/>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81"/>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81"/>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81"/>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81"/>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81"/>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81"/>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81"/>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81"/>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81"/>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81"/>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81"/>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81"/>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81"/>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81"/>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81"/>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81"/>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81"/>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81"/>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81"/>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81"/>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81"/>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81"/>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81"/>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81"/>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81"/>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81"/>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81"/>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81"/>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81"/>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81"/>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81"/>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81"/>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81"/>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81"/>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81"/>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81"/>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81"/>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81"/>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81"/>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81"/>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81"/>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81"/>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81"/>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81"/>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81"/>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81"/>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81"/>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81"/>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81"/>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81"/>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81"/>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81"/>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81"/>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81"/>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81"/>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81"/>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81"/>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81"/>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81"/>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81"/>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81"/>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81"/>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81"/>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81"/>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81"/>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81"/>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81"/>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81"/>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81"/>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81"/>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81"/>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81"/>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81"/>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81"/>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81"/>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81"/>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81"/>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81"/>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81"/>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81"/>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81"/>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81"/>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81"/>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81"/>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81"/>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81"/>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81"/>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81"/>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81"/>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81"/>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81"/>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81"/>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81"/>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81"/>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81"/>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81"/>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81"/>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81"/>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81"/>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81"/>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81"/>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81"/>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81"/>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81"/>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81"/>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81"/>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81"/>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81"/>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81"/>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81"/>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81"/>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81"/>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81"/>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81"/>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81"/>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81"/>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81"/>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81"/>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81"/>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81"/>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81"/>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81"/>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81"/>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81"/>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81"/>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81"/>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81"/>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81"/>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81"/>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81"/>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81"/>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81"/>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81"/>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81"/>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81"/>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81"/>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81"/>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81"/>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81"/>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81"/>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81"/>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81"/>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81"/>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81"/>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81"/>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81"/>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81"/>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81"/>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81"/>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81"/>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81"/>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81"/>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81"/>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81"/>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81"/>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81"/>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81"/>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81"/>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81"/>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81"/>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81"/>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81"/>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81"/>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81"/>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81"/>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81"/>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81"/>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81"/>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81"/>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81"/>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81"/>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81"/>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81"/>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81"/>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81"/>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81"/>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81"/>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81"/>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81"/>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81"/>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81"/>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81"/>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81"/>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81"/>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81"/>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81"/>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81"/>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81"/>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81"/>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81"/>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81"/>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81"/>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81"/>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81"/>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81"/>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81"/>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81"/>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81"/>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81"/>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81"/>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81"/>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81"/>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81"/>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81"/>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81"/>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81"/>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81"/>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81"/>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81"/>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81"/>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81"/>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81"/>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81"/>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81"/>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81"/>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81"/>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81"/>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81"/>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81"/>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81"/>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81"/>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81"/>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81"/>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81"/>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81"/>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81"/>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81"/>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81"/>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81"/>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81"/>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81"/>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81"/>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81"/>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81"/>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81"/>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81"/>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81"/>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81"/>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81"/>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81"/>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81"/>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81"/>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81"/>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81"/>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81"/>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81"/>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81"/>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81"/>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81"/>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81"/>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81"/>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81"/>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81"/>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81"/>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81"/>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81"/>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81"/>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81"/>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81"/>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81"/>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81"/>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81"/>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81"/>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81"/>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81"/>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81"/>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81"/>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81"/>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81"/>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81"/>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81"/>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81"/>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81"/>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81"/>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81"/>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81"/>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81"/>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81"/>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81"/>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81"/>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81"/>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81"/>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81"/>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81"/>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81"/>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81"/>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81"/>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81"/>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81"/>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81"/>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81"/>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81"/>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81"/>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81"/>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81"/>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81"/>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81"/>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81"/>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81"/>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81"/>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81"/>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81"/>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81"/>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81"/>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81"/>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81"/>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81"/>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81"/>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81"/>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81"/>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81"/>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81"/>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81"/>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81"/>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81"/>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81"/>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81"/>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81"/>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81"/>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81"/>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81"/>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81"/>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81"/>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81"/>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81"/>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81"/>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81"/>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81"/>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81"/>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81"/>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81"/>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81"/>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81"/>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81"/>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81"/>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81"/>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81"/>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81"/>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81"/>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81"/>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81"/>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81"/>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81"/>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81"/>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81"/>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81"/>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81"/>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81"/>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81"/>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81"/>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81"/>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81"/>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81"/>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81"/>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81"/>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81"/>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81"/>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81"/>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81"/>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81"/>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81"/>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81"/>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81"/>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81"/>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81"/>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81"/>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81"/>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81"/>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81"/>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81"/>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81"/>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81"/>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81"/>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81"/>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81"/>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81"/>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81"/>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81"/>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81"/>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81"/>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81"/>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81"/>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81"/>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81"/>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81"/>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81"/>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81"/>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81"/>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81"/>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81"/>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81"/>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81"/>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81"/>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81"/>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81"/>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81"/>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81"/>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81"/>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81"/>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81"/>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81"/>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81"/>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81"/>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81"/>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81"/>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81"/>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81"/>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81"/>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81"/>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81"/>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81"/>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81"/>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81"/>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81"/>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81"/>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81"/>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81"/>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81"/>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81"/>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81"/>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81"/>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81"/>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81"/>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81"/>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81"/>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81"/>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81"/>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81"/>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81"/>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81"/>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81"/>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81"/>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81"/>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81"/>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81"/>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81"/>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81"/>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81"/>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81"/>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81"/>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81"/>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81"/>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81"/>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81"/>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81"/>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81"/>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81"/>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81"/>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81"/>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81"/>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81"/>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81"/>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81"/>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81"/>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81"/>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81"/>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81"/>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81"/>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81"/>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81"/>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81"/>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81"/>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81"/>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81"/>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81"/>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81"/>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81"/>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81"/>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81"/>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81"/>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81"/>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81"/>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81"/>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81"/>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81"/>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81"/>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81"/>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81"/>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81"/>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81"/>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81"/>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81"/>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81"/>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81"/>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81"/>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81"/>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81"/>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81"/>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81"/>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81"/>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81"/>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81"/>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81"/>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81"/>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81"/>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81"/>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81"/>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81"/>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81"/>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81"/>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81"/>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81"/>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81"/>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81"/>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81"/>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81"/>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81"/>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81"/>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81"/>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81"/>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81"/>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81"/>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81"/>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81"/>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81"/>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81"/>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81"/>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81"/>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81"/>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81"/>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81"/>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81"/>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81"/>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81"/>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81"/>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81"/>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81"/>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81"/>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1"/>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81"/>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81"/>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81"/>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81"/>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81"/>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81"/>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81"/>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81"/>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81"/>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81"/>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81"/>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81"/>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81"/>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81"/>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81"/>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81"/>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81"/>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81"/>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81"/>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81"/>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81"/>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81"/>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81"/>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81"/>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81"/>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81"/>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81"/>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81"/>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81"/>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81"/>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81"/>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81"/>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81"/>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81"/>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81"/>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81"/>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81"/>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81"/>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81"/>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81"/>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81"/>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81"/>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81"/>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81"/>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81"/>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81"/>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81"/>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81"/>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81"/>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81"/>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81"/>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81"/>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81"/>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81"/>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81"/>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81"/>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81"/>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81"/>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81"/>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81"/>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81"/>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81"/>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81"/>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81"/>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81"/>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81"/>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81"/>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81"/>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81"/>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81"/>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81"/>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81"/>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81"/>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81"/>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81"/>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81"/>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81"/>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81"/>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81"/>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81"/>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81"/>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81"/>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81"/>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1"/>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81"/>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81"/>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1"/>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81"/>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81"/>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81"/>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81"/>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81"/>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1"/>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1"/>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1"/>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81"/>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81"/>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81"/>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81"/>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81"/>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81"/>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81"/>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81"/>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81"/>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81"/>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81"/>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81"/>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81"/>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81"/>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81"/>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81"/>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81"/>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81"/>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81"/>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81"/>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81"/>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81"/>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81"/>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1"/>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81"/>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81"/>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1"/>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81"/>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81"/>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81"/>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81"/>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81"/>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81"/>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81"/>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81"/>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81"/>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81"/>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81"/>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81"/>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81"/>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81"/>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81"/>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81"/>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81"/>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81"/>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81"/>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81"/>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81"/>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81"/>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81"/>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81"/>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81"/>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81"/>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81"/>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81"/>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81"/>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81"/>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81"/>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81"/>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81"/>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81"/>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81"/>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81"/>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81"/>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81"/>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81"/>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81"/>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81"/>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81"/>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81"/>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81"/>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81"/>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81"/>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81"/>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81"/>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81"/>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81"/>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81"/>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81"/>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81"/>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81"/>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1"/>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81"/>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81"/>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81"/>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81"/>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81"/>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81"/>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81"/>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81"/>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81"/>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81"/>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81"/>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81"/>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81"/>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81"/>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81"/>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81"/>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81"/>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81"/>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81"/>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81"/>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81"/>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81"/>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81"/>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81"/>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81"/>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81"/>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81"/>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81"/>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81"/>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81"/>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81"/>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81"/>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81"/>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81"/>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1"/>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81"/>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81"/>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81"/>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81"/>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1"/>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1"/>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81"/>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81"/>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81"/>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81"/>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81"/>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81"/>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81"/>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81"/>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81"/>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81"/>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81"/>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81"/>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81"/>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81"/>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81"/>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81"/>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81"/>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81"/>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81"/>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81"/>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81"/>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81"/>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81"/>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81"/>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81"/>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81"/>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81"/>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81"/>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81"/>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81"/>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81"/>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81"/>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81"/>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81"/>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81"/>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81"/>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81"/>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81"/>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81"/>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81"/>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81"/>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81"/>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81"/>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81"/>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81"/>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1"/>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81"/>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81"/>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81"/>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81"/>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81"/>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81"/>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81"/>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81"/>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81"/>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81"/>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81"/>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81"/>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81"/>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81"/>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81"/>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81"/>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81"/>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81"/>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1"/>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81"/>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81"/>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81"/>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81"/>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1"/>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1"/>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81"/>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81"/>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81"/>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81"/>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81"/>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81"/>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81"/>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81"/>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81"/>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81"/>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81"/>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81"/>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81"/>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81"/>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81"/>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81"/>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81"/>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81"/>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81"/>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81"/>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81"/>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81"/>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81"/>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81"/>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81"/>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81"/>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1"/>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81"/>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81"/>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81"/>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81"/>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81"/>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81"/>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81"/>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81"/>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81"/>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81"/>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81"/>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81"/>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81"/>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81"/>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81"/>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81"/>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81"/>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1"/>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81"/>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81"/>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81"/>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81"/>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81"/>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81"/>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81"/>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81"/>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81"/>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81"/>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81"/>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81"/>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81"/>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81"/>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81"/>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81"/>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81"/>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81"/>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81"/>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81"/>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81"/>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81"/>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81"/>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81"/>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81"/>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81"/>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81"/>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81"/>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81"/>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81"/>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81"/>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81"/>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81"/>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81"/>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81"/>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81"/>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81"/>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81"/>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81"/>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81"/>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81"/>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81"/>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81"/>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81"/>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81"/>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81"/>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1"/>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81"/>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81"/>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81"/>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81"/>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81"/>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81"/>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81"/>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81"/>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1"/>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81"/>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81"/>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81"/>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81"/>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81"/>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81"/>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81"/>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81"/>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81"/>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81"/>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81"/>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81"/>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81"/>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81"/>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81"/>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81"/>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81"/>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81"/>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81"/>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81"/>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81"/>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81"/>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81"/>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81"/>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81"/>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81"/>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81"/>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81"/>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81"/>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81"/>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81"/>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81"/>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81"/>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81"/>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81"/>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81"/>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81"/>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81"/>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81"/>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81"/>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81"/>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81"/>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81"/>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81"/>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81"/>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81"/>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1"/>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81"/>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81"/>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1"/>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81"/>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81"/>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81"/>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1"/>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81"/>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81"/>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81"/>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81"/>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81"/>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81"/>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81"/>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81"/>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81"/>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81"/>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81"/>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81"/>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81"/>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81"/>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1"/>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81"/>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81"/>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81"/>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81"/>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81"/>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81"/>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81"/>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81"/>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81"/>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81"/>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81"/>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81"/>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81"/>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81"/>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81"/>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81"/>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81"/>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81"/>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81"/>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81"/>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81"/>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81"/>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81"/>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81"/>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81"/>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81"/>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81"/>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81"/>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81"/>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81"/>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81"/>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81"/>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81"/>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81"/>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81"/>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81"/>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81"/>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81"/>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81"/>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81"/>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81"/>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81"/>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81"/>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81"/>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81"/>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81"/>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81"/>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81"/>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81"/>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81"/>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81"/>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81"/>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81"/>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81"/>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81"/>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81"/>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81"/>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81"/>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81"/>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81"/>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81"/>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81"/>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81"/>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81"/>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81"/>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81"/>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81"/>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81"/>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81"/>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81"/>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81"/>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81"/>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81"/>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81"/>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81"/>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81"/>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81"/>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81"/>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81"/>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81"/>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81"/>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81"/>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81"/>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1"/>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81"/>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81"/>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81"/>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81"/>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81"/>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81"/>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81"/>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81"/>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81"/>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81"/>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81"/>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81"/>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81"/>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81"/>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81"/>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81"/>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81"/>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81"/>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81"/>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81"/>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81"/>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81"/>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81"/>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81"/>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81"/>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81"/>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81"/>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81"/>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81"/>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81"/>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81"/>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81"/>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81"/>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81"/>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81"/>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81"/>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81"/>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81"/>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81"/>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81"/>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81"/>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81"/>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81"/>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81"/>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81"/>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81"/>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81"/>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81"/>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81"/>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81"/>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81"/>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81"/>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81"/>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81"/>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81"/>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81"/>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81"/>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81"/>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81"/>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81"/>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81"/>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81"/>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81"/>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81"/>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81"/>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81"/>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81"/>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81"/>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81"/>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81"/>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81"/>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81"/>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81"/>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81"/>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81"/>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81"/>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81"/>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81"/>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81"/>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81"/>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81"/>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81"/>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81"/>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81"/>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81"/>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81"/>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81"/>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81"/>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81"/>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81"/>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81"/>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81"/>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81"/>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81"/>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81"/>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81"/>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81"/>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81"/>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81"/>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81"/>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81"/>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81"/>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81"/>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81"/>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81"/>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81"/>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81"/>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81"/>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81"/>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81"/>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81"/>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81"/>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81"/>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81"/>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81"/>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81"/>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81"/>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81"/>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81"/>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81"/>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81"/>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81"/>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81"/>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81"/>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81"/>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81"/>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81"/>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81"/>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81"/>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81"/>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81"/>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81"/>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81"/>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81"/>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81"/>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81"/>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81"/>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81"/>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81"/>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81"/>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81"/>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81"/>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81"/>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81"/>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81"/>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81"/>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81"/>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81"/>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81"/>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81"/>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81"/>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81"/>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81"/>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81"/>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81"/>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81"/>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81"/>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81"/>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81"/>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81"/>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81"/>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81"/>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81"/>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81"/>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81"/>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81"/>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81"/>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81"/>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81"/>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81"/>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81"/>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81"/>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81"/>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81"/>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81"/>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81"/>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81"/>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81"/>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81"/>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81"/>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81"/>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81"/>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81"/>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81"/>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81"/>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81"/>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81"/>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81"/>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81"/>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81"/>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81"/>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81"/>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81"/>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81"/>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81"/>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81"/>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81"/>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81"/>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81"/>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81"/>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81"/>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81"/>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81"/>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81"/>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81"/>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81"/>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81"/>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81"/>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81"/>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81"/>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81"/>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81"/>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81"/>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81"/>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81"/>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81"/>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81"/>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81"/>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81"/>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81"/>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81"/>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81"/>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81"/>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81"/>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81"/>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81"/>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81"/>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81"/>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81"/>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81"/>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81"/>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81"/>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81"/>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81"/>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81"/>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81"/>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81"/>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81"/>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81"/>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81"/>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81"/>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81"/>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81"/>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81"/>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81"/>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81"/>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81"/>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81"/>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81"/>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81"/>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81"/>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81"/>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81"/>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81"/>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81"/>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81"/>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81"/>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81"/>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81"/>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81"/>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81"/>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81"/>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81"/>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81"/>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81"/>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81"/>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81"/>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81"/>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81"/>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81"/>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81"/>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81"/>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81"/>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81"/>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81"/>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81"/>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81"/>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81"/>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81"/>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81"/>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81"/>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81"/>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81"/>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81"/>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81"/>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81"/>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81"/>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81"/>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81"/>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81"/>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81"/>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81"/>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81"/>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81"/>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81"/>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81"/>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81"/>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81"/>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81"/>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81"/>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81"/>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81"/>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81"/>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81"/>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81"/>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81"/>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81"/>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81"/>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81"/>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81"/>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81"/>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81"/>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81"/>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81"/>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81"/>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81"/>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81"/>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81"/>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81"/>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81"/>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81"/>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81"/>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81"/>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81"/>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81"/>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81"/>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81"/>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81"/>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81"/>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81"/>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81"/>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81"/>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81"/>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81"/>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81"/>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81"/>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81"/>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81"/>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81"/>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81"/>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81"/>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81"/>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81"/>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81"/>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81"/>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81"/>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81"/>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81"/>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81"/>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81"/>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81"/>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81"/>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81"/>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81"/>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81"/>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81"/>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81"/>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81"/>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81"/>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81"/>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81"/>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81"/>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81"/>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81"/>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81"/>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81"/>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81"/>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81"/>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81"/>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81"/>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81"/>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81"/>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81"/>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81"/>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81"/>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81"/>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81"/>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81"/>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81"/>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81"/>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81"/>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81"/>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81"/>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81"/>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81"/>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81"/>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81"/>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81"/>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81"/>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81"/>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81"/>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81"/>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81"/>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81"/>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81"/>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81"/>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81"/>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81"/>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81"/>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81"/>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81"/>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81"/>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81"/>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81"/>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81"/>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81"/>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81"/>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81"/>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81"/>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81"/>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81"/>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81"/>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81"/>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81"/>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81"/>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81"/>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81"/>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81"/>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81"/>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81"/>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81"/>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81"/>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81"/>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81"/>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81"/>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81"/>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81"/>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81"/>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81"/>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81"/>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81"/>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81"/>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81"/>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81"/>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81"/>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81"/>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81"/>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81"/>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81"/>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81"/>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81"/>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9" name="Google Shape;5069;p81"/>
          <p:cNvGrpSpPr/>
          <p:nvPr/>
        </p:nvGrpSpPr>
        <p:grpSpPr>
          <a:xfrm>
            <a:off x="5834044" y="993055"/>
            <a:ext cx="2590840" cy="1380235"/>
            <a:chOff x="233350" y="949250"/>
            <a:chExt cx="7137300" cy="3802300"/>
          </a:xfrm>
        </p:grpSpPr>
        <p:sp>
          <p:nvSpPr>
            <p:cNvPr id="5070" name="Google Shape;5070;p81"/>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81"/>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81"/>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81"/>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81"/>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81"/>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81"/>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81"/>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81"/>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81"/>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81"/>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81"/>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81"/>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81"/>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81"/>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81"/>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81"/>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81"/>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81"/>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81"/>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81"/>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81"/>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81"/>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81"/>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81"/>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81"/>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81"/>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81"/>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81"/>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81"/>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81"/>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81"/>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81"/>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81"/>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81"/>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81"/>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81"/>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81"/>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81"/>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81"/>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81"/>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81"/>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81"/>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81"/>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81"/>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81"/>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81"/>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81"/>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81"/>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81"/>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81"/>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81"/>
          <p:cNvGrpSpPr/>
          <p:nvPr/>
        </p:nvGrpSpPr>
        <p:grpSpPr>
          <a:xfrm>
            <a:off x="7648473" y="3037828"/>
            <a:ext cx="104231" cy="320340"/>
            <a:chOff x="7564426" y="3224343"/>
            <a:chExt cx="119985" cy="368801"/>
          </a:xfrm>
        </p:grpSpPr>
        <p:sp>
          <p:nvSpPr>
            <p:cNvPr id="5122" name="Google Shape;5122;p81"/>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81"/>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4" name="Google Shape;5124;p81"/>
          <p:cNvGrpSpPr/>
          <p:nvPr/>
        </p:nvGrpSpPr>
        <p:grpSpPr>
          <a:xfrm>
            <a:off x="7347962" y="3031929"/>
            <a:ext cx="189489" cy="332132"/>
            <a:chOff x="8370831" y="3202002"/>
            <a:chExt cx="218129" cy="382376"/>
          </a:xfrm>
        </p:grpSpPr>
        <p:sp>
          <p:nvSpPr>
            <p:cNvPr id="5125" name="Google Shape;5125;p81"/>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81"/>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7" name="Google Shape;5127;p81"/>
          <p:cNvGrpSpPr/>
          <p:nvPr/>
        </p:nvGrpSpPr>
        <p:grpSpPr>
          <a:xfrm>
            <a:off x="8071351" y="3443061"/>
            <a:ext cx="309429" cy="267000"/>
            <a:chOff x="6742064" y="3750480"/>
            <a:chExt cx="399315" cy="344560"/>
          </a:xfrm>
        </p:grpSpPr>
        <p:sp>
          <p:nvSpPr>
            <p:cNvPr id="5128" name="Google Shape;5128;p81"/>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81"/>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81"/>
          <p:cNvGrpSpPr/>
          <p:nvPr/>
        </p:nvGrpSpPr>
        <p:grpSpPr>
          <a:xfrm>
            <a:off x="7610370" y="3794109"/>
            <a:ext cx="180437" cy="281608"/>
            <a:chOff x="7248525" y="3739696"/>
            <a:chExt cx="230531" cy="359790"/>
          </a:xfrm>
        </p:grpSpPr>
        <p:sp>
          <p:nvSpPr>
            <p:cNvPr id="5131" name="Google Shape;5131;p81"/>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81"/>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81"/>
          <p:cNvGrpSpPr/>
          <p:nvPr/>
        </p:nvGrpSpPr>
        <p:grpSpPr>
          <a:xfrm>
            <a:off x="7856289" y="3437333"/>
            <a:ext cx="162896" cy="278710"/>
            <a:chOff x="7601242" y="3729267"/>
            <a:chExt cx="222566" cy="380803"/>
          </a:xfrm>
        </p:grpSpPr>
        <p:sp>
          <p:nvSpPr>
            <p:cNvPr id="5134" name="Google Shape;5134;p81"/>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81"/>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6" name="Google Shape;5136;p81"/>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7" name="Google Shape;5137;p81"/>
          <p:cNvGrpSpPr/>
          <p:nvPr/>
        </p:nvGrpSpPr>
        <p:grpSpPr>
          <a:xfrm>
            <a:off x="7345935" y="3438473"/>
            <a:ext cx="193543" cy="275990"/>
            <a:chOff x="8304647" y="3738687"/>
            <a:chExt cx="225076" cy="320956"/>
          </a:xfrm>
        </p:grpSpPr>
        <p:sp>
          <p:nvSpPr>
            <p:cNvPr id="5138" name="Google Shape;5138;p81"/>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81"/>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81"/>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1" name="Google Shape;5141;p81"/>
          <p:cNvGrpSpPr/>
          <p:nvPr/>
        </p:nvGrpSpPr>
        <p:grpSpPr>
          <a:xfrm>
            <a:off x="7618427" y="3438473"/>
            <a:ext cx="178492" cy="275990"/>
            <a:chOff x="8615101" y="3738687"/>
            <a:chExt cx="207573" cy="320956"/>
          </a:xfrm>
        </p:grpSpPr>
        <p:sp>
          <p:nvSpPr>
            <p:cNvPr id="5142" name="Google Shape;5142;p81"/>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81"/>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81"/>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5" name="Google Shape;5145;p81"/>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6" name="Google Shape;5146;p81"/>
          <p:cNvGrpSpPr/>
          <p:nvPr/>
        </p:nvGrpSpPr>
        <p:grpSpPr>
          <a:xfrm>
            <a:off x="6013132" y="3559961"/>
            <a:ext cx="557671" cy="511283"/>
            <a:chOff x="6015419" y="3716859"/>
            <a:chExt cx="557671" cy="511283"/>
          </a:xfrm>
        </p:grpSpPr>
        <p:sp>
          <p:nvSpPr>
            <p:cNvPr id="5147" name="Google Shape;5147;p81"/>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8" name="Google Shape;5148;p81"/>
            <p:cNvGrpSpPr/>
            <p:nvPr/>
          </p:nvGrpSpPr>
          <p:grpSpPr>
            <a:xfrm>
              <a:off x="6036094" y="3716980"/>
              <a:ext cx="529860" cy="510468"/>
              <a:chOff x="6036094" y="3716980"/>
              <a:chExt cx="529860" cy="510468"/>
            </a:xfrm>
          </p:grpSpPr>
          <p:sp>
            <p:nvSpPr>
              <p:cNvPr id="5149" name="Google Shape;5149;p81"/>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81"/>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81"/>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81"/>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81"/>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81"/>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81"/>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81"/>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81"/>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81"/>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9" name="Google Shape;5159;p81"/>
          <p:cNvGrpSpPr/>
          <p:nvPr/>
        </p:nvGrpSpPr>
        <p:grpSpPr>
          <a:xfrm>
            <a:off x="6642017" y="2916730"/>
            <a:ext cx="576302" cy="511871"/>
            <a:chOff x="6644304" y="3073628"/>
            <a:chExt cx="576302" cy="511871"/>
          </a:xfrm>
        </p:grpSpPr>
        <p:sp>
          <p:nvSpPr>
            <p:cNvPr id="5160" name="Google Shape;5160;p81"/>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1" name="Google Shape;5161;p81"/>
            <p:cNvGrpSpPr/>
            <p:nvPr/>
          </p:nvGrpSpPr>
          <p:grpSpPr>
            <a:xfrm>
              <a:off x="6712169" y="3085440"/>
              <a:ext cx="481622" cy="494913"/>
              <a:chOff x="6712169" y="3085440"/>
              <a:chExt cx="481622" cy="494913"/>
            </a:xfrm>
          </p:grpSpPr>
          <p:sp>
            <p:nvSpPr>
              <p:cNvPr id="5162" name="Google Shape;5162;p81"/>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81"/>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81"/>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81"/>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81"/>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7" name="Google Shape;5167;p81"/>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81"/>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81"/>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0" name="Google Shape;5170;p81"/>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1" name="Google Shape;5171;p81"/>
          <p:cNvGrpSpPr/>
          <p:nvPr/>
        </p:nvGrpSpPr>
        <p:grpSpPr>
          <a:xfrm>
            <a:off x="6649868" y="3559725"/>
            <a:ext cx="560631" cy="511352"/>
            <a:chOff x="6652154" y="3716623"/>
            <a:chExt cx="560631" cy="511352"/>
          </a:xfrm>
        </p:grpSpPr>
        <p:sp>
          <p:nvSpPr>
            <p:cNvPr id="5172" name="Google Shape;5172;p81"/>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3" name="Google Shape;5173;p81"/>
            <p:cNvGrpSpPr/>
            <p:nvPr/>
          </p:nvGrpSpPr>
          <p:grpSpPr>
            <a:xfrm>
              <a:off x="6669657" y="3716715"/>
              <a:ext cx="466779" cy="464290"/>
              <a:chOff x="6669657" y="3716715"/>
              <a:chExt cx="466779" cy="464290"/>
            </a:xfrm>
          </p:grpSpPr>
          <p:sp>
            <p:nvSpPr>
              <p:cNvPr id="5174" name="Google Shape;5174;p81"/>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81"/>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81"/>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81"/>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81"/>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81"/>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81"/>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81"/>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81"/>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81"/>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81"/>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81"/>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81"/>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87" name="Google Shape;5187;p81"/>
          <p:cNvGrpSpPr/>
          <p:nvPr/>
        </p:nvGrpSpPr>
        <p:grpSpPr>
          <a:xfrm>
            <a:off x="7843959" y="3841134"/>
            <a:ext cx="187557" cy="187557"/>
            <a:chOff x="8565775" y="671075"/>
            <a:chExt cx="441000" cy="441000"/>
          </a:xfrm>
        </p:grpSpPr>
        <p:sp>
          <p:nvSpPr>
            <p:cNvPr id="5188" name="Google Shape;5188;p81"/>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81"/>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0" name="Google Shape;5190;p81"/>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81"/>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2" name="Google Shape;5192;p81"/>
          <p:cNvGrpSpPr/>
          <p:nvPr/>
        </p:nvGrpSpPr>
        <p:grpSpPr>
          <a:xfrm>
            <a:off x="5997814" y="2919352"/>
            <a:ext cx="587871" cy="512373"/>
            <a:chOff x="6000100" y="3076250"/>
            <a:chExt cx="587871" cy="512373"/>
          </a:xfrm>
        </p:grpSpPr>
        <p:sp>
          <p:nvSpPr>
            <p:cNvPr id="5193" name="Google Shape;5193;p81"/>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4" name="Google Shape;5194;p81"/>
            <p:cNvGrpSpPr/>
            <p:nvPr/>
          </p:nvGrpSpPr>
          <p:grpSpPr>
            <a:xfrm>
              <a:off x="6031360" y="3076713"/>
              <a:ext cx="539107" cy="480965"/>
              <a:chOff x="6031360" y="3076713"/>
              <a:chExt cx="539107" cy="480965"/>
            </a:xfrm>
          </p:grpSpPr>
          <p:sp>
            <p:nvSpPr>
              <p:cNvPr id="5195" name="Google Shape;5195;p81"/>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81"/>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81"/>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81"/>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81"/>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81"/>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81"/>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02" name="Google Shape;5202;p81"/>
          <p:cNvGrpSpPr/>
          <p:nvPr/>
        </p:nvGrpSpPr>
        <p:grpSpPr>
          <a:xfrm>
            <a:off x="3369305" y="938716"/>
            <a:ext cx="2310381" cy="1488888"/>
            <a:chOff x="229225" y="549050"/>
            <a:chExt cx="7161750" cy="4615275"/>
          </a:xfrm>
        </p:grpSpPr>
        <p:sp>
          <p:nvSpPr>
            <p:cNvPr id="5203" name="Google Shape;5203;p81"/>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81"/>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81"/>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81"/>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81"/>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81"/>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81"/>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81"/>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81"/>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81"/>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81"/>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81"/>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81"/>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81"/>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81"/>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81"/>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81"/>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81"/>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81"/>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81"/>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81"/>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81"/>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81"/>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81"/>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81"/>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81"/>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81"/>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81"/>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81"/>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81"/>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81"/>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81"/>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81"/>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81"/>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81"/>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81"/>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81"/>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81"/>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81"/>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81"/>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81"/>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81"/>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81"/>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81"/>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81"/>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81"/>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81"/>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81"/>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81"/>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81"/>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81"/>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81"/>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81"/>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81"/>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81"/>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81"/>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81"/>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81"/>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81"/>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81"/>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81"/>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81"/>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81"/>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81"/>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81"/>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81"/>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81"/>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81"/>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81"/>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81"/>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81"/>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81"/>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81"/>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81"/>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81"/>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81"/>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81"/>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81"/>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81"/>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81"/>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81"/>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81"/>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81"/>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81"/>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81"/>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81"/>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81"/>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81"/>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81"/>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81"/>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81"/>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81"/>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81"/>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81"/>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81"/>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81"/>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81"/>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81"/>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81"/>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81"/>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81"/>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81"/>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81"/>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81"/>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81"/>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81"/>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81"/>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81"/>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81"/>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81"/>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81"/>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81"/>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81"/>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81"/>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81"/>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81"/>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81"/>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0" name="Google Shape;5320;p81"/>
          <p:cNvGrpSpPr/>
          <p:nvPr/>
        </p:nvGrpSpPr>
        <p:grpSpPr>
          <a:xfrm>
            <a:off x="3514723" y="2830563"/>
            <a:ext cx="2310282" cy="1374222"/>
            <a:chOff x="238125" y="732525"/>
            <a:chExt cx="7130500" cy="4241425"/>
          </a:xfrm>
        </p:grpSpPr>
        <p:sp>
          <p:nvSpPr>
            <p:cNvPr id="5321" name="Google Shape;5321;p81"/>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81"/>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81"/>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81"/>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81"/>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81"/>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81"/>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81"/>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81"/>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81"/>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81"/>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81"/>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81"/>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81"/>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81"/>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81"/>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81"/>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81"/>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81"/>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81"/>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81"/>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81"/>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81"/>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81"/>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81"/>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81"/>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81"/>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81"/>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81"/>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81"/>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81"/>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81"/>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81"/>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81"/>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81"/>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81"/>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81"/>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81"/>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81"/>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81"/>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81"/>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81"/>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81"/>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81"/>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81"/>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81"/>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81"/>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81"/>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81"/>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81"/>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81"/>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81"/>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81"/>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81"/>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81"/>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81"/>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81"/>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81"/>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81"/>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81"/>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81"/>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81"/>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81"/>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81"/>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81"/>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81"/>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81"/>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81"/>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81"/>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81"/>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81"/>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81"/>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81"/>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81"/>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81"/>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81"/>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81"/>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81"/>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81"/>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81"/>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81"/>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81"/>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81"/>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81"/>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81"/>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81"/>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81"/>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81"/>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81"/>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81"/>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81"/>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81"/>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81"/>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81"/>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81"/>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81"/>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81"/>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81"/>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81"/>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81"/>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81"/>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81"/>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81"/>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81"/>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81"/>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81"/>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81"/>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81"/>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81"/>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81"/>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81"/>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81"/>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81"/>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81"/>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438"/>
        <p:cNvGrpSpPr/>
        <p:nvPr/>
      </p:nvGrpSpPr>
      <p:grpSpPr>
        <a:xfrm>
          <a:off x="0" y="0"/>
          <a:ext cx="0" cy="0"/>
          <a:chOff x="0" y="0"/>
          <a:chExt cx="0" cy="0"/>
        </a:xfrm>
      </p:grpSpPr>
      <p:grpSp>
        <p:nvGrpSpPr>
          <p:cNvPr id="5439" name="Google Shape;5439;p82"/>
          <p:cNvGrpSpPr/>
          <p:nvPr/>
        </p:nvGrpSpPr>
        <p:grpSpPr>
          <a:xfrm>
            <a:off x="725414" y="969763"/>
            <a:ext cx="2507799" cy="206239"/>
            <a:chOff x="106648" y="895722"/>
            <a:chExt cx="4481413" cy="374300"/>
          </a:xfrm>
        </p:grpSpPr>
        <p:grpSp>
          <p:nvGrpSpPr>
            <p:cNvPr id="5440" name="Google Shape;5440;p82"/>
            <p:cNvGrpSpPr/>
            <p:nvPr/>
          </p:nvGrpSpPr>
          <p:grpSpPr>
            <a:xfrm>
              <a:off x="2233276" y="895722"/>
              <a:ext cx="1082667" cy="223591"/>
              <a:chOff x="4808316" y="2800065"/>
              <a:chExt cx="1999386" cy="412910"/>
            </a:xfrm>
          </p:grpSpPr>
          <p:sp>
            <p:nvSpPr>
              <p:cNvPr id="5441" name="Google Shape;5441;p82"/>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2" name="Google Shape;5442;p82"/>
              <p:cNvGrpSpPr/>
              <p:nvPr/>
            </p:nvGrpSpPr>
            <p:grpSpPr>
              <a:xfrm>
                <a:off x="4808316" y="2800065"/>
                <a:ext cx="92400" cy="411825"/>
                <a:chOff x="845575" y="2563700"/>
                <a:chExt cx="92400" cy="411825"/>
              </a:xfrm>
            </p:grpSpPr>
            <p:cxnSp>
              <p:nvCxnSpPr>
                <p:cNvPr id="5443" name="Google Shape;5443;p82"/>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444" name="Google Shape;5444;p82"/>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45" name="Google Shape;5445;p82"/>
            <p:cNvGrpSpPr/>
            <p:nvPr/>
          </p:nvGrpSpPr>
          <p:grpSpPr>
            <a:xfrm>
              <a:off x="106648" y="895722"/>
              <a:ext cx="1088401" cy="223591"/>
              <a:chOff x="881025" y="2800065"/>
              <a:chExt cx="2009975" cy="412910"/>
            </a:xfrm>
          </p:grpSpPr>
          <p:sp>
            <p:nvSpPr>
              <p:cNvPr id="5446" name="Google Shape;5446;p82"/>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7" name="Google Shape;5447;p82"/>
              <p:cNvGrpSpPr/>
              <p:nvPr/>
            </p:nvGrpSpPr>
            <p:grpSpPr>
              <a:xfrm>
                <a:off x="881025" y="2800065"/>
                <a:ext cx="92400" cy="411825"/>
                <a:chOff x="845575" y="2563700"/>
                <a:chExt cx="92400" cy="411825"/>
              </a:xfrm>
            </p:grpSpPr>
            <p:cxnSp>
              <p:nvCxnSpPr>
                <p:cNvPr id="5448" name="Google Shape;5448;p82"/>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449" name="Google Shape;5449;p82"/>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50" name="Google Shape;5450;p82"/>
            <p:cNvGrpSpPr/>
            <p:nvPr/>
          </p:nvGrpSpPr>
          <p:grpSpPr>
            <a:xfrm>
              <a:off x="1172346" y="1047018"/>
              <a:ext cx="1083151" cy="223003"/>
              <a:chOff x="2849073" y="3079467"/>
              <a:chExt cx="2000279" cy="411825"/>
            </a:xfrm>
          </p:grpSpPr>
          <p:sp>
            <p:nvSpPr>
              <p:cNvPr id="5451" name="Google Shape;5451;p82"/>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2" name="Google Shape;5452;p82"/>
              <p:cNvGrpSpPr/>
              <p:nvPr/>
            </p:nvGrpSpPr>
            <p:grpSpPr>
              <a:xfrm rot="10800000">
                <a:off x="2849073" y="3079467"/>
                <a:ext cx="92400" cy="411825"/>
                <a:chOff x="2070100" y="2563700"/>
                <a:chExt cx="92400" cy="411825"/>
              </a:xfrm>
            </p:grpSpPr>
            <p:cxnSp>
              <p:nvCxnSpPr>
                <p:cNvPr id="5453" name="Google Shape;5453;p82"/>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454" name="Google Shape;5454;p82"/>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55" name="Google Shape;5455;p82"/>
            <p:cNvGrpSpPr/>
            <p:nvPr/>
          </p:nvGrpSpPr>
          <p:grpSpPr>
            <a:xfrm>
              <a:off x="3290132" y="1047018"/>
              <a:ext cx="1297929" cy="223003"/>
              <a:chOff x="6760035" y="3079467"/>
              <a:chExt cx="2396914" cy="411825"/>
            </a:xfrm>
          </p:grpSpPr>
          <p:sp>
            <p:nvSpPr>
              <p:cNvPr id="5456" name="Google Shape;5456;p82"/>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7" name="Google Shape;5457;p82"/>
              <p:cNvGrpSpPr/>
              <p:nvPr/>
            </p:nvGrpSpPr>
            <p:grpSpPr>
              <a:xfrm rot="10800000">
                <a:off x="6760035" y="3079467"/>
                <a:ext cx="92400" cy="411825"/>
                <a:chOff x="2070100" y="2563700"/>
                <a:chExt cx="92400" cy="411825"/>
              </a:xfrm>
            </p:grpSpPr>
            <p:cxnSp>
              <p:nvCxnSpPr>
                <p:cNvPr id="5458" name="Google Shape;5458;p82"/>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459" name="Google Shape;5459;p82"/>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60" name="Google Shape;5460;p82"/>
          <p:cNvGrpSpPr/>
          <p:nvPr/>
        </p:nvGrpSpPr>
        <p:grpSpPr>
          <a:xfrm>
            <a:off x="2143176" y="3369134"/>
            <a:ext cx="1086701" cy="799429"/>
            <a:chOff x="2183288" y="3555572"/>
            <a:chExt cx="1136241" cy="835873"/>
          </a:xfrm>
        </p:grpSpPr>
        <p:sp>
          <p:nvSpPr>
            <p:cNvPr id="5461" name="Google Shape;5461;p82"/>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2" name="Google Shape;5462;p82"/>
            <p:cNvGrpSpPr/>
            <p:nvPr/>
          </p:nvGrpSpPr>
          <p:grpSpPr>
            <a:xfrm>
              <a:off x="2205895" y="3637269"/>
              <a:ext cx="1089848" cy="724993"/>
              <a:chOff x="2205895" y="3637269"/>
              <a:chExt cx="1089848" cy="724993"/>
            </a:xfrm>
          </p:grpSpPr>
          <p:sp>
            <p:nvSpPr>
              <p:cNvPr id="5463" name="Google Shape;5463;p82"/>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82"/>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82"/>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82"/>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82"/>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82"/>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9" name="Google Shape;5469;p82"/>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70" name="Google Shape;5470;p82"/>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471" name="Google Shape;5471;p82"/>
            <p:cNvGrpSpPr/>
            <p:nvPr/>
          </p:nvGrpSpPr>
          <p:grpSpPr>
            <a:xfrm>
              <a:off x="3173850" y="3779426"/>
              <a:ext cx="145679" cy="70048"/>
              <a:chOff x="3173850" y="3779426"/>
              <a:chExt cx="145679" cy="70048"/>
            </a:xfrm>
          </p:grpSpPr>
          <p:cxnSp>
            <p:nvCxnSpPr>
              <p:cNvPr id="5472" name="Google Shape;5472;p82"/>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473" name="Google Shape;5473;p82"/>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4" name="Google Shape;5474;p82"/>
            <p:cNvGrpSpPr/>
            <p:nvPr/>
          </p:nvGrpSpPr>
          <p:grpSpPr>
            <a:xfrm>
              <a:off x="2183288" y="4139483"/>
              <a:ext cx="145133" cy="70048"/>
              <a:chOff x="2183288" y="4139483"/>
              <a:chExt cx="145133" cy="70048"/>
            </a:xfrm>
          </p:grpSpPr>
          <p:cxnSp>
            <p:nvCxnSpPr>
              <p:cNvPr id="5475" name="Google Shape;5475;p82"/>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476" name="Google Shape;5476;p82"/>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7" name="Google Shape;5477;p82"/>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78" name="Google Shape;5478;p82"/>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479" name="Google Shape;5479;p82"/>
            <p:cNvGrpSpPr/>
            <p:nvPr/>
          </p:nvGrpSpPr>
          <p:grpSpPr>
            <a:xfrm>
              <a:off x="2943836" y="4268886"/>
              <a:ext cx="60717" cy="122559"/>
              <a:chOff x="2943836" y="4268886"/>
              <a:chExt cx="60717" cy="122559"/>
            </a:xfrm>
          </p:grpSpPr>
          <p:sp>
            <p:nvSpPr>
              <p:cNvPr id="5480" name="Google Shape;5480;p82"/>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81" name="Google Shape;5481;p82"/>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482" name="Google Shape;5482;p82"/>
          <p:cNvGrpSpPr/>
          <p:nvPr/>
        </p:nvGrpSpPr>
        <p:grpSpPr>
          <a:xfrm>
            <a:off x="3406121" y="1290134"/>
            <a:ext cx="1675870" cy="758251"/>
            <a:chOff x="3530532" y="1496185"/>
            <a:chExt cx="1562000" cy="706730"/>
          </a:xfrm>
        </p:grpSpPr>
        <p:cxnSp>
          <p:nvCxnSpPr>
            <p:cNvPr id="5483" name="Google Shape;5483;p82"/>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484" name="Google Shape;5484;p82"/>
            <p:cNvGrpSpPr/>
            <p:nvPr/>
          </p:nvGrpSpPr>
          <p:grpSpPr>
            <a:xfrm>
              <a:off x="3530532" y="1496185"/>
              <a:ext cx="323430" cy="463587"/>
              <a:chOff x="3530532" y="1496185"/>
              <a:chExt cx="323430" cy="463587"/>
            </a:xfrm>
          </p:grpSpPr>
          <p:grpSp>
            <p:nvGrpSpPr>
              <p:cNvPr id="5485" name="Google Shape;5485;p82"/>
              <p:cNvGrpSpPr/>
              <p:nvPr/>
            </p:nvGrpSpPr>
            <p:grpSpPr>
              <a:xfrm>
                <a:off x="3567462" y="1496185"/>
                <a:ext cx="286500" cy="361376"/>
                <a:chOff x="3567462" y="1496185"/>
                <a:chExt cx="286500" cy="361376"/>
              </a:xfrm>
            </p:grpSpPr>
            <p:cxnSp>
              <p:nvCxnSpPr>
                <p:cNvPr id="5486" name="Google Shape;5486;p82"/>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487" name="Google Shape;5487;p82"/>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8" name="Google Shape;5488;p82"/>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9" name="Google Shape;5489;p82"/>
            <p:cNvGrpSpPr/>
            <p:nvPr/>
          </p:nvGrpSpPr>
          <p:grpSpPr>
            <a:xfrm>
              <a:off x="3891569" y="1779209"/>
              <a:ext cx="323945" cy="423706"/>
              <a:chOff x="3891569" y="1779209"/>
              <a:chExt cx="323945" cy="423706"/>
            </a:xfrm>
          </p:grpSpPr>
          <p:grpSp>
            <p:nvGrpSpPr>
              <p:cNvPr id="5490" name="Google Shape;5490;p82"/>
              <p:cNvGrpSpPr/>
              <p:nvPr/>
            </p:nvGrpSpPr>
            <p:grpSpPr>
              <a:xfrm>
                <a:off x="3929014" y="1881638"/>
                <a:ext cx="286500" cy="321278"/>
                <a:chOff x="3929014" y="1881638"/>
                <a:chExt cx="286500" cy="321278"/>
              </a:xfrm>
            </p:grpSpPr>
            <p:cxnSp>
              <p:nvCxnSpPr>
                <p:cNvPr id="5491" name="Google Shape;5491;p82"/>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492" name="Google Shape;5492;p82"/>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3" name="Google Shape;5493;p82"/>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4" name="Google Shape;5494;p82"/>
            <p:cNvGrpSpPr/>
            <p:nvPr/>
          </p:nvGrpSpPr>
          <p:grpSpPr>
            <a:xfrm>
              <a:off x="4252606" y="1496185"/>
              <a:ext cx="324721" cy="463587"/>
              <a:chOff x="4252606" y="1496185"/>
              <a:chExt cx="324721" cy="463587"/>
            </a:xfrm>
          </p:grpSpPr>
          <p:grpSp>
            <p:nvGrpSpPr>
              <p:cNvPr id="5495" name="Google Shape;5495;p82"/>
              <p:cNvGrpSpPr/>
              <p:nvPr/>
            </p:nvGrpSpPr>
            <p:grpSpPr>
              <a:xfrm>
                <a:off x="4290828" y="1496185"/>
                <a:ext cx="286500" cy="361376"/>
                <a:chOff x="4290828" y="1496185"/>
                <a:chExt cx="286500" cy="361376"/>
              </a:xfrm>
            </p:grpSpPr>
            <p:cxnSp>
              <p:nvCxnSpPr>
                <p:cNvPr id="5496" name="Google Shape;5496;p82"/>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497" name="Google Shape;5497;p82"/>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8" name="Google Shape;5498;p82"/>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9" name="Google Shape;5499;p82"/>
            <p:cNvGrpSpPr/>
            <p:nvPr/>
          </p:nvGrpSpPr>
          <p:grpSpPr>
            <a:xfrm>
              <a:off x="4613643" y="1763716"/>
              <a:ext cx="325308" cy="439200"/>
              <a:chOff x="4613643" y="1763716"/>
              <a:chExt cx="325308" cy="439200"/>
            </a:xfrm>
          </p:grpSpPr>
          <p:grpSp>
            <p:nvGrpSpPr>
              <p:cNvPr id="5500" name="Google Shape;5500;p82"/>
              <p:cNvGrpSpPr/>
              <p:nvPr/>
            </p:nvGrpSpPr>
            <p:grpSpPr>
              <a:xfrm>
                <a:off x="4652451" y="1879538"/>
                <a:ext cx="286500" cy="323378"/>
                <a:chOff x="4652451" y="1879538"/>
                <a:chExt cx="286500" cy="323378"/>
              </a:xfrm>
            </p:grpSpPr>
            <p:cxnSp>
              <p:nvCxnSpPr>
                <p:cNvPr id="5501" name="Google Shape;5501;p82"/>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502" name="Google Shape;5502;p82"/>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3" name="Google Shape;5503;p82"/>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04" name="Google Shape;5504;p82"/>
          <p:cNvGrpSpPr/>
          <p:nvPr/>
        </p:nvGrpSpPr>
        <p:grpSpPr>
          <a:xfrm>
            <a:off x="3417981" y="2143759"/>
            <a:ext cx="1652173" cy="391517"/>
            <a:chOff x="3512551" y="2358270"/>
            <a:chExt cx="1597383" cy="378533"/>
          </a:xfrm>
        </p:grpSpPr>
        <p:cxnSp>
          <p:nvCxnSpPr>
            <p:cNvPr id="5505" name="Google Shape;5505;p82"/>
            <p:cNvCxnSpPr>
              <a:stCxn id="5506" idx="6"/>
              <a:endCxn id="5507"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508" name="Google Shape;5508;p82"/>
            <p:cNvGrpSpPr/>
            <p:nvPr/>
          </p:nvGrpSpPr>
          <p:grpSpPr>
            <a:xfrm>
              <a:off x="3512551" y="2358270"/>
              <a:ext cx="225647" cy="307714"/>
              <a:chOff x="2182679" y="2004714"/>
              <a:chExt cx="792300" cy="1080458"/>
            </a:xfrm>
          </p:grpSpPr>
          <p:cxnSp>
            <p:nvCxnSpPr>
              <p:cNvPr id="5509" name="Google Shape;5509;p82"/>
              <p:cNvCxnSpPr>
                <a:stCxn id="5510"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506" name="Google Shape;5506;p82"/>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82"/>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1" name="Google Shape;5511;p82"/>
            <p:cNvGrpSpPr/>
            <p:nvPr/>
          </p:nvGrpSpPr>
          <p:grpSpPr>
            <a:xfrm>
              <a:off x="3969644" y="2440153"/>
              <a:ext cx="225853" cy="296651"/>
              <a:chOff x="3775710" y="1729289"/>
              <a:chExt cx="136500" cy="179289"/>
            </a:xfrm>
          </p:grpSpPr>
          <p:cxnSp>
            <p:nvCxnSpPr>
              <p:cNvPr id="5512" name="Google Shape;5512;p82"/>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513" name="Google Shape;5513;p82"/>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82"/>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5" name="Google Shape;5515;p82"/>
            <p:cNvGrpSpPr/>
            <p:nvPr/>
          </p:nvGrpSpPr>
          <p:grpSpPr>
            <a:xfrm>
              <a:off x="4427051" y="2358270"/>
              <a:ext cx="225647" cy="307714"/>
              <a:chOff x="5393704" y="2004714"/>
              <a:chExt cx="792300" cy="1080458"/>
            </a:xfrm>
          </p:grpSpPr>
          <p:cxnSp>
            <p:nvCxnSpPr>
              <p:cNvPr id="5516" name="Google Shape;5516;p82"/>
              <p:cNvCxnSpPr>
                <a:stCxn id="5517"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518" name="Google Shape;5518;p82"/>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82"/>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82"/>
            <p:cNvGrpSpPr/>
            <p:nvPr/>
          </p:nvGrpSpPr>
          <p:grpSpPr>
            <a:xfrm>
              <a:off x="4884287" y="2440252"/>
              <a:ext cx="225647" cy="296532"/>
              <a:chOff x="6999166" y="2292572"/>
              <a:chExt cx="792300" cy="1041192"/>
            </a:xfrm>
          </p:grpSpPr>
          <p:cxnSp>
            <p:nvCxnSpPr>
              <p:cNvPr id="5520" name="Google Shape;5520;p82"/>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507" name="Google Shape;5507;p82"/>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82"/>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22" name="Google Shape;5522;p82"/>
          <p:cNvGrpSpPr/>
          <p:nvPr/>
        </p:nvGrpSpPr>
        <p:grpSpPr>
          <a:xfrm>
            <a:off x="6838789" y="979959"/>
            <a:ext cx="1581844" cy="732818"/>
            <a:chOff x="634175" y="2986275"/>
            <a:chExt cx="3147949" cy="1458344"/>
          </a:xfrm>
        </p:grpSpPr>
        <p:cxnSp>
          <p:nvCxnSpPr>
            <p:cNvPr id="5523" name="Google Shape;5523;p82"/>
            <p:cNvCxnSpPr>
              <a:stCxn id="5524" idx="4"/>
              <a:endCxn id="5525"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526" name="Google Shape;5526;p82"/>
            <p:cNvCxnSpPr>
              <a:stCxn id="5525" idx="0"/>
              <a:endCxn id="5527"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528" name="Google Shape;5528;p82"/>
            <p:cNvCxnSpPr>
              <a:stCxn id="5527" idx="4"/>
              <a:endCxn id="5529"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530" name="Google Shape;5530;p82"/>
            <p:cNvCxnSpPr>
              <a:stCxn id="5529" idx="0"/>
              <a:endCxn id="5531"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531" name="Google Shape;5531;p82"/>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527" name="Google Shape;5527;p82"/>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524" name="Google Shape;5524;p82"/>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529" name="Google Shape;5529;p82"/>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525" name="Google Shape;5525;p82"/>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532" name="Google Shape;5532;p82"/>
          <p:cNvGrpSpPr/>
          <p:nvPr/>
        </p:nvGrpSpPr>
        <p:grpSpPr>
          <a:xfrm>
            <a:off x="3406504" y="2674269"/>
            <a:ext cx="1675128" cy="313674"/>
            <a:chOff x="998425" y="1182125"/>
            <a:chExt cx="1065400" cy="199500"/>
          </a:xfrm>
        </p:grpSpPr>
        <p:sp>
          <p:nvSpPr>
            <p:cNvPr id="5533" name="Google Shape;5533;p82"/>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82"/>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82"/>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82"/>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82"/>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8" name="Google Shape;5538;p82"/>
          <p:cNvGrpSpPr/>
          <p:nvPr/>
        </p:nvGrpSpPr>
        <p:grpSpPr>
          <a:xfrm>
            <a:off x="3406503" y="3630235"/>
            <a:ext cx="1675129" cy="525345"/>
            <a:chOff x="5194708" y="3484366"/>
            <a:chExt cx="3148148" cy="987304"/>
          </a:xfrm>
        </p:grpSpPr>
        <p:grpSp>
          <p:nvGrpSpPr>
            <p:cNvPr id="5539" name="Google Shape;5539;p82"/>
            <p:cNvGrpSpPr/>
            <p:nvPr/>
          </p:nvGrpSpPr>
          <p:grpSpPr>
            <a:xfrm>
              <a:off x="7531521" y="3484366"/>
              <a:ext cx="811335" cy="987304"/>
              <a:chOff x="3379425" y="1617275"/>
              <a:chExt cx="1090650" cy="1327200"/>
            </a:xfrm>
          </p:grpSpPr>
          <p:sp>
            <p:nvSpPr>
              <p:cNvPr id="5540" name="Google Shape;5540;p82"/>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82"/>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82"/>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3" name="Google Shape;5543;p82"/>
            <p:cNvGrpSpPr/>
            <p:nvPr/>
          </p:nvGrpSpPr>
          <p:grpSpPr>
            <a:xfrm>
              <a:off x="6752546" y="3484366"/>
              <a:ext cx="811428" cy="987304"/>
              <a:chOff x="2332275" y="1617275"/>
              <a:chExt cx="1090775" cy="1327200"/>
            </a:xfrm>
          </p:grpSpPr>
          <p:sp>
            <p:nvSpPr>
              <p:cNvPr id="5544" name="Google Shape;5544;p82"/>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82"/>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82"/>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7" name="Google Shape;5547;p82"/>
            <p:cNvGrpSpPr/>
            <p:nvPr/>
          </p:nvGrpSpPr>
          <p:grpSpPr>
            <a:xfrm>
              <a:off x="5973664" y="3484366"/>
              <a:ext cx="811335" cy="987304"/>
              <a:chOff x="1285250" y="1617275"/>
              <a:chExt cx="1090650" cy="1327200"/>
            </a:xfrm>
          </p:grpSpPr>
          <p:sp>
            <p:nvSpPr>
              <p:cNvPr id="5548" name="Google Shape;5548;p82"/>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82"/>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82"/>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1" name="Google Shape;5551;p82"/>
            <p:cNvGrpSpPr/>
            <p:nvPr/>
          </p:nvGrpSpPr>
          <p:grpSpPr>
            <a:xfrm>
              <a:off x="5194708" y="3484366"/>
              <a:ext cx="811409" cy="987304"/>
              <a:chOff x="238125" y="1617275"/>
              <a:chExt cx="1090750" cy="1327200"/>
            </a:xfrm>
          </p:grpSpPr>
          <p:sp>
            <p:nvSpPr>
              <p:cNvPr id="5552" name="Google Shape;5552;p82"/>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82"/>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82"/>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55" name="Google Shape;5555;p82"/>
          <p:cNvGrpSpPr/>
          <p:nvPr/>
        </p:nvGrpSpPr>
        <p:grpSpPr>
          <a:xfrm>
            <a:off x="6840188" y="2276124"/>
            <a:ext cx="1579046" cy="522230"/>
            <a:chOff x="6853641" y="2534077"/>
            <a:chExt cx="1515545" cy="501229"/>
          </a:xfrm>
        </p:grpSpPr>
        <p:grpSp>
          <p:nvGrpSpPr>
            <p:cNvPr id="5556" name="Google Shape;5556;p82"/>
            <p:cNvGrpSpPr/>
            <p:nvPr/>
          </p:nvGrpSpPr>
          <p:grpSpPr>
            <a:xfrm>
              <a:off x="6853641" y="2618923"/>
              <a:ext cx="1515545" cy="324556"/>
              <a:chOff x="6853641" y="2618923"/>
              <a:chExt cx="1515545" cy="324556"/>
            </a:xfrm>
          </p:grpSpPr>
          <p:sp>
            <p:nvSpPr>
              <p:cNvPr id="5557" name="Google Shape;5557;p82"/>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82"/>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82"/>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82"/>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82"/>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2" name="Google Shape;5562;p82"/>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82"/>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82"/>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82"/>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82"/>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7" name="Google Shape;5567;p82"/>
          <p:cNvGrpSpPr/>
          <p:nvPr/>
        </p:nvGrpSpPr>
        <p:grpSpPr>
          <a:xfrm>
            <a:off x="3435080" y="3151165"/>
            <a:ext cx="1617976" cy="346616"/>
            <a:chOff x="1808063" y="4294338"/>
            <a:chExt cx="3370782" cy="721817"/>
          </a:xfrm>
        </p:grpSpPr>
        <p:sp>
          <p:nvSpPr>
            <p:cNvPr id="5568" name="Google Shape;5568;p82"/>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82"/>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82"/>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82"/>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82"/>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82"/>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82"/>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82"/>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82"/>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82"/>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8" name="Google Shape;5578;p82"/>
          <p:cNvGrpSpPr/>
          <p:nvPr/>
        </p:nvGrpSpPr>
        <p:grpSpPr>
          <a:xfrm>
            <a:off x="5261076" y="3817915"/>
            <a:ext cx="1417067" cy="350605"/>
            <a:chOff x="4234950" y="2101012"/>
            <a:chExt cx="4219974" cy="1044090"/>
          </a:xfrm>
        </p:grpSpPr>
        <p:sp>
          <p:nvSpPr>
            <p:cNvPr id="5579" name="Google Shape;5579;p82"/>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82"/>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82"/>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82"/>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82"/>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82"/>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82"/>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82"/>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82"/>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82"/>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82"/>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82"/>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82"/>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82"/>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82"/>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82"/>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5" name="Google Shape;5595;p82"/>
          <p:cNvGrpSpPr/>
          <p:nvPr/>
        </p:nvGrpSpPr>
        <p:grpSpPr>
          <a:xfrm>
            <a:off x="6836548" y="1808672"/>
            <a:ext cx="1586327" cy="371557"/>
            <a:chOff x="1247650" y="2075423"/>
            <a:chExt cx="6648477" cy="1557238"/>
          </a:xfrm>
        </p:grpSpPr>
        <p:sp>
          <p:nvSpPr>
            <p:cNvPr id="5596" name="Google Shape;5596;p82"/>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82"/>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82"/>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82"/>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82"/>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82"/>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2" name="Google Shape;5602;p82"/>
          <p:cNvGrpSpPr/>
          <p:nvPr/>
        </p:nvGrpSpPr>
        <p:grpSpPr>
          <a:xfrm>
            <a:off x="5267818" y="961862"/>
            <a:ext cx="1415601" cy="1648533"/>
            <a:chOff x="1839112" y="2209163"/>
            <a:chExt cx="1918159" cy="2233784"/>
          </a:xfrm>
        </p:grpSpPr>
        <p:sp>
          <p:nvSpPr>
            <p:cNvPr id="5603" name="Google Shape;5603;p82"/>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82"/>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82"/>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06" name="Google Shape;5606;p82"/>
            <p:cNvCxnSpPr>
              <a:stCxn id="5603" idx="6"/>
              <a:endCxn id="5604"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607" name="Google Shape;5607;p82"/>
            <p:cNvCxnSpPr>
              <a:stCxn id="5604" idx="4"/>
              <a:endCxn id="5608"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609" name="Google Shape;5609;p82"/>
            <p:cNvCxnSpPr>
              <a:stCxn id="5608" idx="6"/>
              <a:endCxn id="5605"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610" name="Google Shape;5610;p82"/>
            <p:cNvCxnSpPr>
              <a:stCxn id="5605" idx="4"/>
              <a:endCxn id="5611"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608" name="Google Shape;5608;p82"/>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82"/>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82"/>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13" name="Google Shape;5613;p82"/>
            <p:cNvCxnSpPr>
              <a:endCxn id="5612"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614" name="Google Shape;5614;p82"/>
          <p:cNvGrpSpPr/>
          <p:nvPr/>
        </p:nvGrpSpPr>
        <p:grpSpPr>
          <a:xfrm>
            <a:off x="3425084" y="979946"/>
            <a:ext cx="1637968" cy="154942"/>
            <a:chOff x="238125" y="2506075"/>
            <a:chExt cx="7115411" cy="673075"/>
          </a:xfrm>
        </p:grpSpPr>
        <p:sp>
          <p:nvSpPr>
            <p:cNvPr id="5615" name="Google Shape;5615;p82"/>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82"/>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82"/>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82"/>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82"/>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0" name="Google Shape;5620;p82"/>
          <p:cNvGrpSpPr/>
          <p:nvPr/>
        </p:nvGrpSpPr>
        <p:grpSpPr>
          <a:xfrm>
            <a:off x="1965820" y="1294664"/>
            <a:ext cx="1262932" cy="785408"/>
            <a:chOff x="548861" y="389676"/>
            <a:chExt cx="3843371" cy="2390163"/>
          </a:xfrm>
        </p:grpSpPr>
        <p:cxnSp>
          <p:nvCxnSpPr>
            <p:cNvPr id="5621" name="Google Shape;5621;p82"/>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622" name="Google Shape;5622;p82"/>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623" name="Google Shape;5623;p82"/>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624" name="Google Shape;5624;p82"/>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625" name="Google Shape;5625;p82"/>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626" name="Google Shape;5626;p82"/>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27" name="Google Shape;5627;p82"/>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628" name="Google Shape;5628;p82"/>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82"/>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82"/>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82"/>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82"/>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82"/>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82"/>
          <p:cNvGrpSpPr/>
          <p:nvPr/>
        </p:nvGrpSpPr>
        <p:grpSpPr>
          <a:xfrm>
            <a:off x="753952" y="2401541"/>
            <a:ext cx="1412054" cy="633562"/>
            <a:chOff x="1187400" y="2529299"/>
            <a:chExt cx="6769193" cy="2241903"/>
          </a:xfrm>
        </p:grpSpPr>
        <p:sp>
          <p:nvSpPr>
            <p:cNvPr id="5635" name="Google Shape;5635;p82"/>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636" name="Google Shape;5636;p82"/>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637" name="Google Shape;5637;p82"/>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638" name="Google Shape;5638;p82"/>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639" name="Google Shape;5639;p82"/>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640" name="Google Shape;5640;p82"/>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641" name="Google Shape;5641;p82"/>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642" name="Google Shape;5642;p82"/>
            <p:cNvCxnSpPr>
              <a:stCxn id="5635" idx="2"/>
              <a:endCxn id="5636"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643" name="Google Shape;5643;p82"/>
            <p:cNvCxnSpPr>
              <a:stCxn id="5637" idx="0"/>
              <a:endCxn id="5635"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644" name="Google Shape;5644;p82"/>
            <p:cNvCxnSpPr>
              <a:stCxn id="5637" idx="2"/>
              <a:endCxn id="5639"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645" name="Google Shape;5645;p82"/>
            <p:cNvCxnSpPr>
              <a:stCxn id="5638" idx="0"/>
              <a:endCxn id="5637"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646" name="Google Shape;5646;p82"/>
            <p:cNvCxnSpPr>
              <a:stCxn id="5636" idx="2"/>
              <a:endCxn id="5641"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647" name="Google Shape;5647;p82"/>
            <p:cNvCxnSpPr>
              <a:stCxn id="5640" idx="0"/>
              <a:endCxn id="5636"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648" name="Google Shape;5648;p82"/>
          <p:cNvGrpSpPr/>
          <p:nvPr/>
        </p:nvGrpSpPr>
        <p:grpSpPr>
          <a:xfrm>
            <a:off x="6840198" y="2894250"/>
            <a:ext cx="1579035" cy="540873"/>
            <a:chOff x="6895650" y="3126697"/>
            <a:chExt cx="1436662" cy="492105"/>
          </a:xfrm>
        </p:grpSpPr>
        <p:sp>
          <p:nvSpPr>
            <p:cNvPr id="5649" name="Google Shape;5649;p82"/>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82"/>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82"/>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82"/>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82"/>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4" name="Google Shape;5654;p82"/>
            <p:cNvGrpSpPr/>
            <p:nvPr/>
          </p:nvGrpSpPr>
          <p:grpSpPr>
            <a:xfrm>
              <a:off x="6995957" y="3335810"/>
              <a:ext cx="1230393" cy="71754"/>
              <a:chOff x="6995957" y="3287964"/>
              <a:chExt cx="1230393" cy="71754"/>
            </a:xfrm>
          </p:grpSpPr>
          <p:sp>
            <p:nvSpPr>
              <p:cNvPr id="5655" name="Google Shape;5655;p82"/>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82"/>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82"/>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2"/>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82"/>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60" name="Google Shape;5660;p82"/>
          <p:cNvGrpSpPr/>
          <p:nvPr/>
        </p:nvGrpSpPr>
        <p:grpSpPr>
          <a:xfrm>
            <a:off x="6838780" y="3531013"/>
            <a:ext cx="1581862" cy="650625"/>
            <a:chOff x="6777990" y="3710194"/>
            <a:chExt cx="1646915" cy="677382"/>
          </a:xfrm>
        </p:grpSpPr>
        <p:grpSp>
          <p:nvGrpSpPr>
            <p:cNvPr id="5661" name="Google Shape;5661;p82"/>
            <p:cNvGrpSpPr/>
            <p:nvPr/>
          </p:nvGrpSpPr>
          <p:grpSpPr>
            <a:xfrm>
              <a:off x="6777990" y="3874492"/>
              <a:ext cx="411129" cy="513083"/>
              <a:chOff x="6777990" y="3874492"/>
              <a:chExt cx="411129" cy="513083"/>
            </a:xfrm>
          </p:grpSpPr>
          <p:cxnSp>
            <p:nvCxnSpPr>
              <p:cNvPr id="5662" name="Google Shape;5662;p82"/>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663" name="Google Shape;5663;p82"/>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4" name="Google Shape;5664;p82"/>
            <p:cNvGrpSpPr/>
            <p:nvPr/>
          </p:nvGrpSpPr>
          <p:grpSpPr>
            <a:xfrm>
              <a:off x="7188425" y="3710194"/>
              <a:ext cx="411123" cy="520535"/>
              <a:chOff x="7188425" y="3710194"/>
              <a:chExt cx="411123" cy="520535"/>
            </a:xfrm>
          </p:grpSpPr>
          <p:cxnSp>
            <p:nvCxnSpPr>
              <p:cNvPr id="5665" name="Google Shape;5665;p82"/>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666" name="Google Shape;5666;p82"/>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7" name="Google Shape;5667;p82"/>
            <p:cNvGrpSpPr/>
            <p:nvPr/>
          </p:nvGrpSpPr>
          <p:grpSpPr>
            <a:xfrm>
              <a:off x="7603341" y="3874492"/>
              <a:ext cx="411474" cy="513083"/>
              <a:chOff x="7603341" y="3874492"/>
              <a:chExt cx="411474" cy="513083"/>
            </a:xfrm>
          </p:grpSpPr>
          <p:cxnSp>
            <p:nvCxnSpPr>
              <p:cNvPr id="5668" name="Google Shape;5668;p82"/>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669" name="Google Shape;5669;p82"/>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82"/>
            <p:cNvGrpSpPr/>
            <p:nvPr/>
          </p:nvGrpSpPr>
          <p:grpSpPr>
            <a:xfrm>
              <a:off x="8013776" y="3722847"/>
              <a:ext cx="411129" cy="507881"/>
              <a:chOff x="8013776" y="3722847"/>
              <a:chExt cx="411129" cy="507881"/>
            </a:xfrm>
          </p:grpSpPr>
          <p:cxnSp>
            <p:nvCxnSpPr>
              <p:cNvPr id="5671" name="Google Shape;5671;p82"/>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672" name="Google Shape;5672;p82"/>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73" name="Google Shape;5673;p82"/>
          <p:cNvGrpSpPr/>
          <p:nvPr/>
        </p:nvGrpSpPr>
        <p:grpSpPr>
          <a:xfrm>
            <a:off x="5258295" y="2703853"/>
            <a:ext cx="1421889" cy="1020603"/>
            <a:chOff x="5190863" y="2824811"/>
            <a:chExt cx="1544860" cy="1108869"/>
          </a:xfrm>
        </p:grpSpPr>
        <p:grpSp>
          <p:nvGrpSpPr>
            <p:cNvPr id="5674" name="Google Shape;5674;p82"/>
            <p:cNvGrpSpPr/>
            <p:nvPr/>
          </p:nvGrpSpPr>
          <p:grpSpPr>
            <a:xfrm>
              <a:off x="5938695" y="3176919"/>
              <a:ext cx="685761" cy="404739"/>
              <a:chOff x="5938695" y="3176919"/>
              <a:chExt cx="685761" cy="404739"/>
            </a:xfrm>
          </p:grpSpPr>
          <p:grpSp>
            <p:nvGrpSpPr>
              <p:cNvPr id="5675" name="Google Shape;5675;p82"/>
              <p:cNvGrpSpPr/>
              <p:nvPr/>
            </p:nvGrpSpPr>
            <p:grpSpPr>
              <a:xfrm>
                <a:off x="5938695" y="3176919"/>
                <a:ext cx="685761" cy="404739"/>
                <a:chOff x="5938695" y="3176919"/>
                <a:chExt cx="685761" cy="404739"/>
              </a:xfrm>
            </p:grpSpPr>
            <p:sp>
              <p:nvSpPr>
                <p:cNvPr id="5676" name="Google Shape;5676;p82"/>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82"/>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8" name="Google Shape;5678;p82"/>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9" name="Google Shape;5679;p82"/>
            <p:cNvGrpSpPr/>
            <p:nvPr/>
          </p:nvGrpSpPr>
          <p:grpSpPr>
            <a:xfrm>
              <a:off x="5305233" y="3176835"/>
              <a:ext cx="685971" cy="404655"/>
              <a:chOff x="5305233" y="3176835"/>
              <a:chExt cx="685971" cy="404655"/>
            </a:xfrm>
          </p:grpSpPr>
          <p:grpSp>
            <p:nvGrpSpPr>
              <p:cNvPr id="5680" name="Google Shape;5680;p82"/>
              <p:cNvGrpSpPr/>
              <p:nvPr/>
            </p:nvGrpSpPr>
            <p:grpSpPr>
              <a:xfrm>
                <a:off x="5305233" y="3176835"/>
                <a:ext cx="685971" cy="404655"/>
                <a:chOff x="5305233" y="3176835"/>
                <a:chExt cx="685971" cy="404655"/>
              </a:xfrm>
            </p:grpSpPr>
            <p:sp>
              <p:nvSpPr>
                <p:cNvPr id="5681" name="Google Shape;5681;p82"/>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82"/>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3" name="Google Shape;5683;p82"/>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4" name="Google Shape;5684;p82"/>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5" name="Google Shape;5685;p82"/>
            <p:cNvGrpSpPr/>
            <p:nvPr/>
          </p:nvGrpSpPr>
          <p:grpSpPr>
            <a:xfrm>
              <a:off x="5657361" y="2824811"/>
              <a:ext cx="1078361" cy="404655"/>
              <a:chOff x="5657361" y="2824811"/>
              <a:chExt cx="1078361" cy="404655"/>
            </a:xfrm>
          </p:grpSpPr>
          <p:grpSp>
            <p:nvGrpSpPr>
              <p:cNvPr id="5686" name="Google Shape;5686;p82"/>
              <p:cNvGrpSpPr/>
              <p:nvPr/>
            </p:nvGrpSpPr>
            <p:grpSpPr>
              <a:xfrm>
                <a:off x="5657361" y="2824811"/>
                <a:ext cx="1078361" cy="404655"/>
                <a:chOff x="5657361" y="2824811"/>
                <a:chExt cx="1078361" cy="404655"/>
              </a:xfrm>
            </p:grpSpPr>
            <p:grpSp>
              <p:nvGrpSpPr>
                <p:cNvPr id="5687" name="Google Shape;5687;p82"/>
                <p:cNvGrpSpPr/>
                <p:nvPr/>
              </p:nvGrpSpPr>
              <p:grpSpPr>
                <a:xfrm>
                  <a:off x="5938485" y="2824811"/>
                  <a:ext cx="797237" cy="404655"/>
                  <a:chOff x="5938485" y="2824811"/>
                  <a:chExt cx="797237" cy="404655"/>
                </a:xfrm>
              </p:grpSpPr>
              <p:sp>
                <p:nvSpPr>
                  <p:cNvPr id="5688" name="Google Shape;5688;p82"/>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82"/>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0" name="Google Shape;5690;p82"/>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1" name="Google Shape;5691;p82"/>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2" name="Google Shape;5692;p82"/>
            <p:cNvGrpSpPr/>
            <p:nvPr/>
          </p:nvGrpSpPr>
          <p:grpSpPr>
            <a:xfrm>
              <a:off x="5190863" y="3528942"/>
              <a:ext cx="1078026" cy="404739"/>
              <a:chOff x="5190863" y="3528942"/>
              <a:chExt cx="1078026" cy="404739"/>
            </a:xfrm>
          </p:grpSpPr>
          <p:sp>
            <p:nvSpPr>
              <p:cNvPr id="5693" name="Google Shape;5693;p82"/>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4" name="Google Shape;5694;p82"/>
              <p:cNvGrpSpPr/>
              <p:nvPr/>
            </p:nvGrpSpPr>
            <p:grpSpPr>
              <a:xfrm>
                <a:off x="5190863" y="3528942"/>
                <a:ext cx="1078026" cy="404739"/>
                <a:chOff x="5190863" y="3528942"/>
                <a:chExt cx="1078026" cy="404739"/>
              </a:xfrm>
            </p:grpSpPr>
            <p:sp>
              <p:nvSpPr>
                <p:cNvPr id="5695" name="Google Shape;5695;p82"/>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82"/>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97" name="Google Shape;5697;p82"/>
          <p:cNvGrpSpPr/>
          <p:nvPr/>
        </p:nvGrpSpPr>
        <p:grpSpPr>
          <a:xfrm>
            <a:off x="724302" y="1268321"/>
            <a:ext cx="1086719" cy="879487"/>
            <a:chOff x="803162" y="1474292"/>
            <a:chExt cx="1086719" cy="879487"/>
          </a:xfrm>
        </p:grpSpPr>
        <p:grpSp>
          <p:nvGrpSpPr>
            <p:cNvPr id="5698" name="Google Shape;5698;p82"/>
            <p:cNvGrpSpPr/>
            <p:nvPr/>
          </p:nvGrpSpPr>
          <p:grpSpPr>
            <a:xfrm>
              <a:off x="803162" y="1625948"/>
              <a:ext cx="445856" cy="576579"/>
              <a:chOff x="803162" y="1625948"/>
              <a:chExt cx="445856" cy="576579"/>
            </a:xfrm>
          </p:grpSpPr>
          <p:sp>
            <p:nvSpPr>
              <p:cNvPr id="5699" name="Google Shape;5699;p82"/>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0" name="Google Shape;5700;p82"/>
              <p:cNvGrpSpPr/>
              <p:nvPr/>
            </p:nvGrpSpPr>
            <p:grpSpPr>
              <a:xfrm>
                <a:off x="1056023" y="1625948"/>
                <a:ext cx="192995" cy="576579"/>
                <a:chOff x="1056023" y="1625948"/>
                <a:chExt cx="192995" cy="576579"/>
              </a:xfrm>
            </p:grpSpPr>
            <p:sp>
              <p:nvSpPr>
                <p:cNvPr id="5701" name="Google Shape;5701;p82"/>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82"/>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82"/>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82"/>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82"/>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06" name="Google Shape;5706;p82"/>
            <p:cNvGrpSpPr/>
            <p:nvPr/>
          </p:nvGrpSpPr>
          <p:grpSpPr>
            <a:xfrm>
              <a:off x="1371406" y="1474292"/>
              <a:ext cx="518475" cy="879487"/>
              <a:chOff x="1398231" y="1474292"/>
              <a:chExt cx="518475" cy="879487"/>
            </a:xfrm>
          </p:grpSpPr>
          <p:grpSp>
            <p:nvGrpSpPr>
              <p:cNvPr id="5707" name="Google Shape;5707;p82"/>
              <p:cNvGrpSpPr/>
              <p:nvPr/>
            </p:nvGrpSpPr>
            <p:grpSpPr>
              <a:xfrm>
                <a:off x="1398231" y="1474292"/>
                <a:ext cx="518475" cy="341643"/>
                <a:chOff x="1398231" y="1474292"/>
                <a:chExt cx="518475" cy="341643"/>
              </a:xfrm>
            </p:grpSpPr>
            <p:sp>
              <p:nvSpPr>
                <p:cNvPr id="5708" name="Google Shape;5708;p82"/>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9" name="Google Shape;5709;p82"/>
                <p:cNvGrpSpPr/>
                <p:nvPr/>
              </p:nvGrpSpPr>
              <p:grpSpPr>
                <a:xfrm>
                  <a:off x="1616453" y="1474292"/>
                  <a:ext cx="300253" cy="341643"/>
                  <a:chOff x="1616453" y="1475379"/>
                  <a:chExt cx="300253" cy="341643"/>
                </a:xfrm>
              </p:grpSpPr>
              <p:sp>
                <p:nvSpPr>
                  <p:cNvPr id="5710" name="Google Shape;5710;p82"/>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82"/>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82"/>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82"/>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82"/>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2"/>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82"/>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7" name="Google Shape;5717;p82"/>
                  <p:cNvGrpSpPr/>
                  <p:nvPr/>
                </p:nvGrpSpPr>
                <p:grpSpPr>
                  <a:xfrm>
                    <a:off x="1839639" y="1475379"/>
                    <a:ext cx="77067" cy="341643"/>
                    <a:chOff x="1839639" y="1475379"/>
                    <a:chExt cx="77067" cy="341643"/>
                  </a:xfrm>
                </p:grpSpPr>
                <p:sp>
                  <p:nvSpPr>
                    <p:cNvPr id="5718" name="Google Shape;5718;p82"/>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82"/>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20" name="Google Shape;5720;p82"/>
              <p:cNvGrpSpPr/>
              <p:nvPr/>
            </p:nvGrpSpPr>
            <p:grpSpPr>
              <a:xfrm>
                <a:off x="1398451" y="2012951"/>
                <a:ext cx="518255" cy="340828"/>
                <a:chOff x="1398451" y="2012951"/>
                <a:chExt cx="518255" cy="340828"/>
              </a:xfrm>
            </p:grpSpPr>
            <p:sp>
              <p:nvSpPr>
                <p:cNvPr id="5721" name="Google Shape;5721;p82"/>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2" name="Google Shape;5722;p82"/>
                <p:cNvGrpSpPr/>
                <p:nvPr/>
              </p:nvGrpSpPr>
              <p:grpSpPr>
                <a:xfrm>
                  <a:off x="1616453" y="2012951"/>
                  <a:ext cx="300253" cy="340828"/>
                  <a:chOff x="1616453" y="2013538"/>
                  <a:chExt cx="300253" cy="340828"/>
                </a:xfrm>
              </p:grpSpPr>
              <p:sp>
                <p:nvSpPr>
                  <p:cNvPr id="5723" name="Google Shape;5723;p82"/>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82"/>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2"/>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82"/>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82"/>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82"/>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82"/>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0" name="Google Shape;5730;p82"/>
                  <p:cNvGrpSpPr/>
                  <p:nvPr/>
                </p:nvGrpSpPr>
                <p:grpSpPr>
                  <a:xfrm>
                    <a:off x="1839639" y="2013538"/>
                    <a:ext cx="77067" cy="340828"/>
                    <a:chOff x="1839639" y="2013538"/>
                    <a:chExt cx="77067" cy="340828"/>
                  </a:xfrm>
                </p:grpSpPr>
                <p:sp>
                  <p:nvSpPr>
                    <p:cNvPr id="5731" name="Google Shape;5731;p82"/>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82"/>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733" name="Google Shape;5733;p82"/>
          <p:cNvGrpSpPr/>
          <p:nvPr/>
        </p:nvGrpSpPr>
        <p:grpSpPr>
          <a:xfrm>
            <a:off x="721126" y="3399508"/>
            <a:ext cx="1368681" cy="682918"/>
            <a:chOff x="724986" y="3605478"/>
            <a:chExt cx="1368681" cy="682918"/>
          </a:xfrm>
        </p:grpSpPr>
        <p:grpSp>
          <p:nvGrpSpPr>
            <p:cNvPr id="5734" name="Google Shape;5734;p82"/>
            <p:cNvGrpSpPr/>
            <p:nvPr/>
          </p:nvGrpSpPr>
          <p:grpSpPr>
            <a:xfrm>
              <a:off x="1289102" y="3823629"/>
              <a:ext cx="240442" cy="250435"/>
              <a:chOff x="-165066" y="3843615"/>
              <a:chExt cx="221259" cy="230455"/>
            </a:xfrm>
          </p:grpSpPr>
          <p:sp>
            <p:nvSpPr>
              <p:cNvPr id="5735" name="Google Shape;5735;p82"/>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82"/>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82"/>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82"/>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82"/>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82"/>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82"/>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82"/>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82"/>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82"/>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82"/>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82"/>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82"/>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82"/>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82"/>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82"/>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82"/>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82"/>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82"/>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82"/>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5" name="Google Shape;5755;p82"/>
            <p:cNvGrpSpPr/>
            <p:nvPr/>
          </p:nvGrpSpPr>
          <p:grpSpPr>
            <a:xfrm>
              <a:off x="724986" y="3605478"/>
              <a:ext cx="1368681" cy="682918"/>
              <a:chOff x="724986" y="3605478"/>
              <a:chExt cx="1368681" cy="682918"/>
            </a:xfrm>
          </p:grpSpPr>
          <p:grpSp>
            <p:nvGrpSpPr>
              <p:cNvPr id="5756" name="Google Shape;5756;p82"/>
              <p:cNvGrpSpPr/>
              <p:nvPr/>
            </p:nvGrpSpPr>
            <p:grpSpPr>
              <a:xfrm>
                <a:off x="1498221" y="4047614"/>
                <a:ext cx="529172" cy="240783"/>
                <a:chOff x="1498221" y="4047614"/>
                <a:chExt cx="529172" cy="240783"/>
              </a:xfrm>
            </p:grpSpPr>
            <p:grpSp>
              <p:nvGrpSpPr>
                <p:cNvPr id="5757" name="Google Shape;5757;p82"/>
                <p:cNvGrpSpPr/>
                <p:nvPr/>
              </p:nvGrpSpPr>
              <p:grpSpPr>
                <a:xfrm>
                  <a:off x="1826655" y="4224370"/>
                  <a:ext cx="200738" cy="25631"/>
                  <a:chOff x="1826655" y="4224370"/>
                  <a:chExt cx="200738" cy="25631"/>
                </a:xfrm>
              </p:grpSpPr>
              <p:sp>
                <p:nvSpPr>
                  <p:cNvPr id="5758" name="Google Shape;5758;p82"/>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82"/>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0" name="Google Shape;5760;p82"/>
                <p:cNvGrpSpPr/>
                <p:nvPr/>
              </p:nvGrpSpPr>
              <p:grpSpPr>
                <a:xfrm>
                  <a:off x="1498221" y="4047614"/>
                  <a:ext cx="328444" cy="240783"/>
                  <a:chOff x="1498221" y="4047614"/>
                  <a:chExt cx="328444" cy="240783"/>
                </a:xfrm>
              </p:grpSpPr>
              <p:sp>
                <p:nvSpPr>
                  <p:cNvPr id="5761" name="Google Shape;5761;p82"/>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2" name="Google Shape;5762;p82"/>
                  <p:cNvGrpSpPr/>
                  <p:nvPr/>
                </p:nvGrpSpPr>
                <p:grpSpPr>
                  <a:xfrm>
                    <a:off x="1498221" y="4047614"/>
                    <a:ext cx="150566" cy="190416"/>
                    <a:chOff x="1498221" y="4047614"/>
                    <a:chExt cx="150566" cy="190416"/>
                  </a:xfrm>
                </p:grpSpPr>
                <p:sp>
                  <p:nvSpPr>
                    <p:cNvPr id="5763" name="Google Shape;5763;p82"/>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82"/>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65" name="Google Shape;5765;p82"/>
              <p:cNvGrpSpPr/>
              <p:nvPr/>
            </p:nvGrpSpPr>
            <p:grpSpPr>
              <a:xfrm>
                <a:off x="1560718" y="3800594"/>
                <a:ext cx="532948" cy="302090"/>
                <a:chOff x="1560718" y="3800594"/>
                <a:chExt cx="532948" cy="302090"/>
              </a:xfrm>
            </p:grpSpPr>
            <p:grpSp>
              <p:nvGrpSpPr>
                <p:cNvPr id="5766" name="Google Shape;5766;p82"/>
                <p:cNvGrpSpPr/>
                <p:nvPr/>
              </p:nvGrpSpPr>
              <p:grpSpPr>
                <a:xfrm>
                  <a:off x="1912179" y="3827344"/>
                  <a:ext cx="181487" cy="25631"/>
                  <a:chOff x="1912179" y="3827344"/>
                  <a:chExt cx="181487" cy="25631"/>
                </a:xfrm>
              </p:grpSpPr>
              <p:sp>
                <p:nvSpPr>
                  <p:cNvPr id="5767" name="Google Shape;5767;p82"/>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82"/>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9" name="Google Shape;5769;p82"/>
                <p:cNvGrpSpPr/>
                <p:nvPr/>
              </p:nvGrpSpPr>
              <p:grpSpPr>
                <a:xfrm>
                  <a:off x="1912179" y="4044505"/>
                  <a:ext cx="181487" cy="25622"/>
                  <a:chOff x="1912179" y="4044506"/>
                  <a:chExt cx="181487" cy="25622"/>
                </a:xfrm>
              </p:grpSpPr>
              <p:sp>
                <p:nvSpPr>
                  <p:cNvPr id="5770" name="Google Shape;5770;p82"/>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82"/>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82"/>
                <p:cNvGrpSpPr/>
                <p:nvPr/>
              </p:nvGrpSpPr>
              <p:grpSpPr>
                <a:xfrm>
                  <a:off x="1560718" y="3800594"/>
                  <a:ext cx="351472" cy="302090"/>
                  <a:chOff x="1560718" y="3800594"/>
                  <a:chExt cx="351472" cy="302090"/>
                </a:xfrm>
              </p:grpSpPr>
              <p:grpSp>
                <p:nvGrpSpPr>
                  <p:cNvPr id="5773" name="Google Shape;5773;p82"/>
                  <p:cNvGrpSpPr/>
                  <p:nvPr/>
                </p:nvGrpSpPr>
                <p:grpSpPr>
                  <a:xfrm>
                    <a:off x="1560718" y="3842857"/>
                    <a:ext cx="173586" cy="217131"/>
                    <a:chOff x="1560718" y="3842857"/>
                    <a:chExt cx="173586" cy="217131"/>
                  </a:xfrm>
                </p:grpSpPr>
                <p:sp>
                  <p:nvSpPr>
                    <p:cNvPr id="5774" name="Google Shape;5774;p82"/>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82"/>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82"/>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7" name="Google Shape;5777;p82"/>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82"/>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79" name="Google Shape;5779;p82"/>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0" name="Google Shape;5780;p82"/>
              <p:cNvGrpSpPr/>
              <p:nvPr/>
            </p:nvGrpSpPr>
            <p:grpSpPr>
              <a:xfrm>
                <a:off x="785350" y="3605478"/>
                <a:ext cx="535311" cy="249245"/>
                <a:chOff x="785350" y="3605478"/>
                <a:chExt cx="535311" cy="249245"/>
              </a:xfrm>
            </p:grpSpPr>
            <p:grpSp>
              <p:nvGrpSpPr>
                <p:cNvPr id="5781" name="Google Shape;5781;p82"/>
                <p:cNvGrpSpPr/>
                <p:nvPr/>
              </p:nvGrpSpPr>
              <p:grpSpPr>
                <a:xfrm>
                  <a:off x="785350" y="3605478"/>
                  <a:ext cx="376191" cy="102736"/>
                  <a:chOff x="785350" y="3605478"/>
                  <a:chExt cx="376191" cy="102736"/>
                </a:xfrm>
              </p:grpSpPr>
              <p:sp>
                <p:nvSpPr>
                  <p:cNvPr id="5782" name="Google Shape;5782;p82"/>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82"/>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82"/>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82"/>
                <p:cNvGrpSpPr/>
                <p:nvPr/>
              </p:nvGrpSpPr>
              <p:grpSpPr>
                <a:xfrm>
                  <a:off x="1161530" y="3655851"/>
                  <a:ext cx="159131" cy="198872"/>
                  <a:chOff x="1161530" y="3655851"/>
                  <a:chExt cx="159131" cy="198872"/>
                </a:xfrm>
              </p:grpSpPr>
              <p:sp>
                <p:nvSpPr>
                  <p:cNvPr id="5786" name="Google Shape;5786;p82"/>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82"/>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8" name="Google Shape;5788;p82"/>
              <p:cNvGrpSpPr/>
              <p:nvPr/>
            </p:nvGrpSpPr>
            <p:grpSpPr>
              <a:xfrm>
                <a:off x="785350" y="4047614"/>
                <a:ext cx="535311" cy="240783"/>
                <a:chOff x="785350" y="4047614"/>
                <a:chExt cx="535311" cy="240783"/>
              </a:xfrm>
            </p:grpSpPr>
            <p:grpSp>
              <p:nvGrpSpPr>
                <p:cNvPr id="5789" name="Google Shape;5789;p82"/>
                <p:cNvGrpSpPr/>
                <p:nvPr/>
              </p:nvGrpSpPr>
              <p:grpSpPr>
                <a:xfrm>
                  <a:off x="1161636" y="4047614"/>
                  <a:ext cx="159025" cy="190415"/>
                  <a:chOff x="1161636" y="4047614"/>
                  <a:chExt cx="159025" cy="190415"/>
                </a:xfrm>
              </p:grpSpPr>
              <p:sp>
                <p:nvSpPr>
                  <p:cNvPr id="5790" name="Google Shape;5790;p82"/>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82"/>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2" name="Google Shape;5792;p82"/>
                <p:cNvGrpSpPr/>
                <p:nvPr/>
              </p:nvGrpSpPr>
              <p:grpSpPr>
                <a:xfrm>
                  <a:off x="785350" y="4185661"/>
                  <a:ext cx="376191" cy="102736"/>
                  <a:chOff x="785350" y="4185661"/>
                  <a:chExt cx="376191" cy="102736"/>
                </a:xfrm>
              </p:grpSpPr>
              <p:sp>
                <p:nvSpPr>
                  <p:cNvPr id="5793" name="Google Shape;5793;p82"/>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82"/>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82"/>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96" name="Google Shape;5796;p82"/>
              <p:cNvGrpSpPr/>
              <p:nvPr/>
            </p:nvGrpSpPr>
            <p:grpSpPr>
              <a:xfrm>
                <a:off x="1501054" y="3605478"/>
                <a:ext cx="526340" cy="249240"/>
                <a:chOff x="1501054" y="3605478"/>
                <a:chExt cx="526340" cy="249240"/>
              </a:xfrm>
            </p:grpSpPr>
            <p:grpSp>
              <p:nvGrpSpPr>
                <p:cNvPr id="5797" name="Google Shape;5797;p82"/>
                <p:cNvGrpSpPr/>
                <p:nvPr/>
              </p:nvGrpSpPr>
              <p:grpSpPr>
                <a:xfrm>
                  <a:off x="1834208" y="3643867"/>
                  <a:ext cx="193185" cy="25622"/>
                  <a:chOff x="1834208" y="3643867"/>
                  <a:chExt cx="193185" cy="25622"/>
                </a:xfrm>
              </p:grpSpPr>
              <p:sp>
                <p:nvSpPr>
                  <p:cNvPr id="5798" name="Google Shape;5798;p82"/>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82"/>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0" name="Google Shape;5800;p82"/>
                <p:cNvGrpSpPr/>
                <p:nvPr/>
              </p:nvGrpSpPr>
              <p:grpSpPr>
                <a:xfrm>
                  <a:off x="1501054" y="3605478"/>
                  <a:ext cx="333165" cy="249240"/>
                  <a:chOff x="1501054" y="3605478"/>
                  <a:chExt cx="333165" cy="249240"/>
                </a:xfrm>
              </p:grpSpPr>
              <p:sp>
                <p:nvSpPr>
                  <p:cNvPr id="5801" name="Google Shape;5801;p82"/>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2" name="Google Shape;5802;p82"/>
                  <p:cNvGrpSpPr/>
                  <p:nvPr/>
                </p:nvGrpSpPr>
                <p:grpSpPr>
                  <a:xfrm>
                    <a:off x="1501054" y="3655851"/>
                    <a:ext cx="155286" cy="198867"/>
                    <a:chOff x="1501054" y="3655851"/>
                    <a:chExt cx="155286" cy="198867"/>
                  </a:xfrm>
                </p:grpSpPr>
                <p:sp>
                  <p:nvSpPr>
                    <p:cNvPr id="5803" name="Google Shape;5803;p82"/>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82"/>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05" name="Google Shape;5805;p82"/>
              <p:cNvGrpSpPr/>
              <p:nvPr/>
            </p:nvGrpSpPr>
            <p:grpSpPr>
              <a:xfrm>
                <a:off x="724986" y="3800594"/>
                <a:ext cx="532950" cy="302090"/>
                <a:chOff x="724986" y="3800594"/>
                <a:chExt cx="532950" cy="302090"/>
              </a:xfrm>
            </p:grpSpPr>
            <p:grpSp>
              <p:nvGrpSpPr>
                <p:cNvPr id="5806" name="Google Shape;5806;p82"/>
                <p:cNvGrpSpPr/>
                <p:nvPr/>
              </p:nvGrpSpPr>
              <p:grpSpPr>
                <a:xfrm>
                  <a:off x="724986" y="4044367"/>
                  <a:ext cx="181314" cy="25626"/>
                  <a:chOff x="724986" y="4044367"/>
                  <a:chExt cx="181314" cy="25626"/>
                </a:xfrm>
              </p:grpSpPr>
              <p:sp>
                <p:nvSpPr>
                  <p:cNvPr id="5807" name="Google Shape;5807;p82"/>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82"/>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9" name="Google Shape;5809;p82"/>
                <p:cNvGrpSpPr/>
                <p:nvPr/>
              </p:nvGrpSpPr>
              <p:grpSpPr>
                <a:xfrm>
                  <a:off x="906290" y="3800594"/>
                  <a:ext cx="351646" cy="302090"/>
                  <a:chOff x="906290" y="3800594"/>
                  <a:chExt cx="351646" cy="302090"/>
                </a:xfrm>
              </p:grpSpPr>
              <p:grpSp>
                <p:nvGrpSpPr>
                  <p:cNvPr id="5810" name="Google Shape;5810;p82"/>
                  <p:cNvGrpSpPr/>
                  <p:nvPr/>
                </p:nvGrpSpPr>
                <p:grpSpPr>
                  <a:xfrm>
                    <a:off x="1084172" y="3842857"/>
                    <a:ext cx="173764" cy="217131"/>
                    <a:chOff x="1084172" y="3842857"/>
                    <a:chExt cx="173764" cy="217131"/>
                  </a:xfrm>
                </p:grpSpPr>
                <p:grpSp>
                  <p:nvGrpSpPr>
                    <p:cNvPr id="5811" name="Google Shape;5811;p82"/>
                    <p:cNvGrpSpPr/>
                    <p:nvPr/>
                  </p:nvGrpSpPr>
                  <p:grpSpPr>
                    <a:xfrm>
                      <a:off x="1156862" y="3936509"/>
                      <a:ext cx="101073" cy="25622"/>
                      <a:chOff x="1156862" y="3936509"/>
                      <a:chExt cx="101073" cy="25622"/>
                    </a:xfrm>
                  </p:grpSpPr>
                  <p:sp>
                    <p:nvSpPr>
                      <p:cNvPr id="5812" name="Google Shape;5812;p82"/>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82"/>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4" name="Google Shape;5814;p82"/>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5" name="Google Shape;5815;p82"/>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82"/>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7" name="Google Shape;5817;p82"/>
                <p:cNvGrpSpPr/>
                <p:nvPr/>
              </p:nvGrpSpPr>
              <p:grpSpPr>
                <a:xfrm>
                  <a:off x="724986" y="3830189"/>
                  <a:ext cx="189533" cy="25626"/>
                  <a:chOff x="724986" y="3830189"/>
                  <a:chExt cx="189533" cy="25626"/>
                </a:xfrm>
              </p:grpSpPr>
              <p:sp>
                <p:nvSpPr>
                  <p:cNvPr id="5818" name="Google Shape;5818;p82"/>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82"/>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820" name="Google Shape;5820;p82"/>
          <p:cNvGrpSpPr/>
          <p:nvPr/>
        </p:nvGrpSpPr>
        <p:grpSpPr>
          <a:xfrm>
            <a:off x="2249438" y="2249669"/>
            <a:ext cx="948701" cy="935378"/>
            <a:chOff x="2253298" y="2428317"/>
            <a:chExt cx="948701" cy="935378"/>
          </a:xfrm>
        </p:grpSpPr>
        <p:sp>
          <p:nvSpPr>
            <p:cNvPr id="5821" name="Google Shape;5821;p82"/>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82"/>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82"/>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82"/>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82"/>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82"/>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82"/>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82"/>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82"/>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2"/>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82"/>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82"/>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82"/>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82"/>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2"/>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82"/>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82"/>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2"/>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82"/>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82"/>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82"/>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82"/>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2"/>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82"/>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82"/>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2"/>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2"/>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2"/>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82"/>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82"/>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2"/>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2"/>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82"/>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95"/>
        <p:cNvGrpSpPr/>
        <p:nvPr/>
      </p:nvGrpSpPr>
      <p:grpSpPr>
        <a:xfrm>
          <a:off x="0" y="0"/>
          <a:ext cx="0" cy="0"/>
          <a:chOff x="0" y="0"/>
          <a:chExt cx="0" cy="0"/>
        </a:xfrm>
      </p:grpSpPr>
      <p:pic>
        <p:nvPicPr>
          <p:cNvPr id="2496" name="Google Shape;2496;p53"/>
          <p:cNvPicPr preferRelativeResize="0">
            <a:picLocks noGrp="1"/>
          </p:cNvPicPr>
          <p:nvPr>
            <p:ph type="pic" idx="3"/>
          </p:nvPr>
        </p:nvPicPr>
        <p:blipFill rotWithShape="1">
          <a:blip r:embed="rId3">
            <a:alphaModFix/>
          </a:blip>
          <a:srcRect l="8380" r="45851"/>
          <a:stretch/>
        </p:blipFill>
        <p:spPr>
          <a:xfrm>
            <a:off x="1133538" y="986850"/>
            <a:ext cx="2579101" cy="3169800"/>
          </a:xfrm>
          <a:prstGeom prst="rect">
            <a:avLst/>
          </a:prstGeom>
        </p:spPr>
      </p:pic>
      <p:sp>
        <p:nvSpPr>
          <p:cNvPr id="2497" name="Google Shape;2497;p53"/>
          <p:cNvSpPr txBox="1">
            <a:spLocks noGrp="1"/>
          </p:cNvSpPr>
          <p:nvPr>
            <p:ph type="title"/>
          </p:nvPr>
        </p:nvSpPr>
        <p:spPr>
          <a:xfrm>
            <a:off x="4493700" y="2170771"/>
            <a:ext cx="3930225" cy="132384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4800" dirty="0"/>
              <a:t>Project Selection</a:t>
            </a:r>
            <a:endParaRPr dirty="0"/>
          </a:p>
        </p:txBody>
      </p:sp>
      <p:sp>
        <p:nvSpPr>
          <p:cNvPr id="2498" name="Google Shape;2498;p53"/>
          <p:cNvSpPr txBox="1">
            <a:spLocks noGrp="1"/>
          </p:cNvSpPr>
          <p:nvPr>
            <p:ph type="title" idx="2"/>
          </p:nvPr>
        </p:nvSpPr>
        <p:spPr>
          <a:xfrm>
            <a:off x="5928113" y="1387550"/>
            <a:ext cx="1061400" cy="7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857"/>
        <p:cNvGrpSpPr/>
        <p:nvPr/>
      </p:nvGrpSpPr>
      <p:grpSpPr>
        <a:xfrm>
          <a:off x="0" y="0"/>
          <a:ext cx="0" cy="0"/>
          <a:chOff x="0" y="0"/>
          <a:chExt cx="0" cy="0"/>
        </a:xfrm>
      </p:grpSpPr>
      <p:grpSp>
        <p:nvGrpSpPr>
          <p:cNvPr id="5858" name="Google Shape;5858;p83"/>
          <p:cNvGrpSpPr/>
          <p:nvPr/>
        </p:nvGrpSpPr>
        <p:grpSpPr>
          <a:xfrm>
            <a:off x="3339745" y="952988"/>
            <a:ext cx="2363393" cy="1017867"/>
            <a:chOff x="3292400" y="1219146"/>
            <a:chExt cx="2615240" cy="1110239"/>
          </a:xfrm>
        </p:grpSpPr>
        <p:sp>
          <p:nvSpPr>
            <p:cNvPr id="5859" name="Google Shape;5859;p83"/>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5860" name="Google Shape;5860;p83"/>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61" name="Google Shape;5861;p83"/>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5862" name="Google Shape;5862;p83"/>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5863" name="Google Shape;5863;p83"/>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5864" name="Google Shape;5864;p83"/>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5865" name="Google Shape;5865;p83"/>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5866" name="Google Shape;5866;p83"/>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5867" name="Google Shape;5867;p83"/>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5868" name="Google Shape;5868;p83"/>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5869" name="Google Shape;5869;p83"/>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870" name="Google Shape;5870;p83"/>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5871" name="Google Shape;5871;p83"/>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872" name="Google Shape;5872;p83"/>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5873" name="Google Shape;5873;p83"/>
            <p:cNvGrpSpPr/>
            <p:nvPr/>
          </p:nvGrpSpPr>
          <p:grpSpPr>
            <a:xfrm>
              <a:off x="3748438" y="1378608"/>
              <a:ext cx="2159202" cy="903971"/>
              <a:chOff x="1683525" y="2179850"/>
              <a:chExt cx="4519050" cy="2134525"/>
            </a:xfrm>
          </p:grpSpPr>
          <p:sp>
            <p:nvSpPr>
              <p:cNvPr id="5874" name="Google Shape;5874;p83"/>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75" name="Google Shape;5875;p83"/>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76" name="Google Shape;5876;p83"/>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77" name="Google Shape;5877;p83"/>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78" name="Google Shape;5878;p83"/>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79" name="Google Shape;5879;p83"/>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80" name="Google Shape;5880;p83"/>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81" name="Google Shape;5881;p83"/>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82" name="Google Shape;5882;p83"/>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83" name="Google Shape;5883;p83"/>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84" name="Google Shape;5884;p83"/>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85" name="Google Shape;5885;p83"/>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5886" name="Google Shape;5886;p83"/>
          <p:cNvGraphicFramePr/>
          <p:nvPr/>
        </p:nvGraphicFramePr>
        <p:xfrm>
          <a:off x="5935838" y="2130461"/>
          <a:ext cx="2491300" cy="868600"/>
        </p:xfrm>
        <a:graphic>
          <a:graphicData uri="http://schemas.openxmlformats.org/drawingml/2006/table">
            <a:tbl>
              <a:tblPr>
                <a:noFill/>
                <a:tableStyleId>{35C1AAEA-DD99-404A-92F1-077A0D7CBE4A}</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887" name="Google Shape;5887;p83"/>
          <p:cNvGrpSpPr/>
          <p:nvPr/>
        </p:nvGrpSpPr>
        <p:grpSpPr>
          <a:xfrm>
            <a:off x="5935948" y="3189058"/>
            <a:ext cx="2496964" cy="1001454"/>
            <a:chOff x="1919611" y="789980"/>
            <a:chExt cx="1474179" cy="606868"/>
          </a:xfrm>
        </p:grpSpPr>
        <p:cxnSp>
          <p:nvCxnSpPr>
            <p:cNvPr id="5888" name="Google Shape;5888;p83"/>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889" name="Google Shape;5889;p83"/>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890" name="Google Shape;5890;p83"/>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891" name="Google Shape;5891;p83"/>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5892" name="Google Shape;5892;p83"/>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5893" name="Google Shape;5893;p83"/>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5894" name="Google Shape;5894;p83"/>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5895" name="Google Shape;5895;p83"/>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3"/>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83"/>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83"/>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83"/>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83"/>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83"/>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5902" name="Google Shape;5902;p83"/>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5903" name="Google Shape;5903;p83"/>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5904" name="Google Shape;5904;p83"/>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83"/>
          <p:cNvGrpSpPr/>
          <p:nvPr/>
        </p:nvGrpSpPr>
        <p:grpSpPr>
          <a:xfrm>
            <a:off x="712562" y="998017"/>
            <a:ext cx="2394370" cy="976502"/>
            <a:chOff x="749309" y="1112739"/>
            <a:chExt cx="2371603" cy="976502"/>
          </a:xfrm>
        </p:grpSpPr>
        <p:sp>
          <p:nvSpPr>
            <p:cNvPr id="5906" name="Google Shape;5906;p83"/>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83"/>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83"/>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3"/>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3"/>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83"/>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83"/>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83"/>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83"/>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83"/>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83"/>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83"/>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3"/>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3"/>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83"/>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83"/>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83"/>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83"/>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83"/>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83"/>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83"/>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83"/>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83"/>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83"/>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83"/>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3"/>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83"/>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83"/>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83"/>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83"/>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83"/>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83"/>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938" name="Google Shape;5938;p83"/>
          <p:cNvGraphicFramePr/>
          <p:nvPr/>
        </p:nvGraphicFramePr>
        <p:xfrm>
          <a:off x="5935863" y="996311"/>
          <a:ext cx="2491300" cy="976425"/>
        </p:xfrm>
        <a:graphic>
          <a:graphicData uri="http://schemas.openxmlformats.org/drawingml/2006/table">
            <a:tbl>
              <a:tblPr>
                <a:noFill/>
                <a:tableStyleId>{35C1AAEA-DD99-404A-92F1-077A0D7CBE4A}</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939" name="Google Shape;5939;p83"/>
          <p:cNvGraphicFramePr/>
          <p:nvPr/>
        </p:nvGraphicFramePr>
        <p:xfrm>
          <a:off x="3342575" y="2130461"/>
          <a:ext cx="2363400" cy="868575"/>
        </p:xfrm>
        <a:graphic>
          <a:graphicData uri="http://schemas.openxmlformats.org/drawingml/2006/table">
            <a:tbl>
              <a:tblPr>
                <a:noFill/>
                <a:tableStyleId>{35C1AAEA-DD99-404A-92F1-077A0D7CBE4A}</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940" name="Google Shape;5940;p83"/>
          <p:cNvGrpSpPr/>
          <p:nvPr/>
        </p:nvGrpSpPr>
        <p:grpSpPr>
          <a:xfrm>
            <a:off x="4086505" y="2517104"/>
            <a:ext cx="1517436" cy="74460"/>
            <a:chOff x="3980086" y="2804397"/>
            <a:chExt cx="1227600" cy="66900"/>
          </a:xfrm>
        </p:grpSpPr>
        <p:sp>
          <p:nvSpPr>
            <p:cNvPr id="5941" name="Google Shape;5941;p83"/>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83"/>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3" name="Google Shape;5943;p83"/>
          <p:cNvGrpSpPr/>
          <p:nvPr/>
        </p:nvGrpSpPr>
        <p:grpSpPr>
          <a:xfrm>
            <a:off x="4711569" y="2809692"/>
            <a:ext cx="892956" cy="74460"/>
            <a:chOff x="3980086" y="2804397"/>
            <a:chExt cx="1227600" cy="66900"/>
          </a:xfrm>
        </p:grpSpPr>
        <p:sp>
          <p:nvSpPr>
            <p:cNvPr id="5944" name="Google Shape;5944;p83"/>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83"/>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6" name="Google Shape;5946;p83"/>
          <p:cNvGrpSpPr/>
          <p:nvPr/>
        </p:nvGrpSpPr>
        <p:grpSpPr>
          <a:xfrm>
            <a:off x="3344661" y="3168575"/>
            <a:ext cx="2363244" cy="1005943"/>
            <a:chOff x="3358415" y="3361302"/>
            <a:chExt cx="2363244" cy="1024695"/>
          </a:xfrm>
        </p:grpSpPr>
        <p:grpSp>
          <p:nvGrpSpPr>
            <p:cNvPr id="5947" name="Google Shape;5947;p83"/>
            <p:cNvGrpSpPr/>
            <p:nvPr/>
          </p:nvGrpSpPr>
          <p:grpSpPr>
            <a:xfrm>
              <a:off x="3358415" y="3361302"/>
              <a:ext cx="441300" cy="1024695"/>
              <a:chOff x="3358415" y="3361302"/>
              <a:chExt cx="441300" cy="1024695"/>
            </a:xfrm>
          </p:grpSpPr>
          <p:sp>
            <p:nvSpPr>
              <p:cNvPr id="5948" name="Google Shape;5948;p83"/>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3"/>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83"/>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83"/>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83"/>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83"/>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83"/>
            <p:cNvGrpSpPr/>
            <p:nvPr/>
          </p:nvGrpSpPr>
          <p:grpSpPr>
            <a:xfrm>
              <a:off x="3838901" y="3361302"/>
              <a:ext cx="441300" cy="1024695"/>
              <a:chOff x="3838901" y="3361302"/>
              <a:chExt cx="441300" cy="1024695"/>
            </a:xfrm>
          </p:grpSpPr>
          <p:sp>
            <p:nvSpPr>
              <p:cNvPr id="5955" name="Google Shape;5955;p83"/>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83"/>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83"/>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83"/>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83"/>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83"/>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1" name="Google Shape;5961;p83"/>
            <p:cNvGrpSpPr/>
            <p:nvPr/>
          </p:nvGrpSpPr>
          <p:grpSpPr>
            <a:xfrm>
              <a:off x="4319387" y="3361302"/>
              <a:ext cx="441300" cy="1024695"/>
              <a:chOff x="4319387" y="3361302"/>
              <a:chExt cx="441300" cy="1024695"/>
            </a:xfrm>
          </p:grpSpPr>
          <p:sp>
            <p:nvSpPr>
              <p:cNvPr id="5962" name="Google Shape;5962;p83"/>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83"/>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83"/>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83"/>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83"/>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83"/>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8" name="Google Shape;5968;p83"/>
            <p:cNvGrpSpPr/>
            <p:nvPr/>
          </p:nvGrpSpPr>
          <p:grpSpPr>
            <a:xfrm>
              <a:off x="4799873" y="3361302"/>
              <a:ext cx="441300" cy="1024695"/>
              <a:chOff x="4799873" y="3361302"/>
              <a:chExt cx="441300" cy="1024695"/>
            </a:xfrm>
          </p:grpSpPr>
          <p:sp>
            <p:nvSpPr>
              <p:cNvPr id="5969" name="Google Shape;5969;p83"/>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83"/>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83"/>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83"/>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83"/>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3"/>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5" name="Google Shape;5975;p83"/>
            <p:cNvGrpSpPr/>
            <p:nvPr/>
          </p:nvGrpSpPr>
          <p:grpSpPr>
            <a:xfrm>
              <a:off x="5280360" y="3361302"/>
              <a:ext cx="441300" cy="1024695"/>
              <a:chOff x="5280360" y="3361302"/>
              <a:chExt cx="441300" cy="1024695"/>
            </a:xfrm>
          </p:grpSpPr>
          <p:sp>
            <p:nvSpPr>
              <p:cNvPr id="5976" name="Google Shape;5976;p83"/>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83"/>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83"/>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3"/>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83"/>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83"/>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982" name="Google Shape;5982;p83"/>
          <p:cNvGraphicFramePr/>
          <p:nvPr/>
        </p:nvGraphicFramePr>
        <p:xfrm>
          <a:off x="711088" y="2130461"/>
          <a:ext cx="2403600" cy="881400"/>
        </p:xfrm>
        <a:graphic>
          <a:graphicData uri="http://schemas.openxmlformats.org/drawingml/2006/table">
            <a:tbl>
              <a:tblPr>
                <a:noFill/>
                <a:tableStyleId>{35C1AAEA-DD99-404A-92F1-077A0D7CBE4A}</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983" name="Google Shape;5983;p83"/>
          <p:cNvGrpSpPr/>
          <p:nvPr/>
        </p:nvGrpSpPr>
        <p:grpSpPr>
          <a:xfrm>
            <a:off x="712613" y="3180186"/>
            <a:ext cx="2403614" cy="1005900"/>
            <a:chOff x="726450" y="3372825"/>
            <a:chExt cx="2403614" cy="1005900"/>
          </a:xfrm>
        </p:grpSpPr>
        <p:grpSp>
          <p:nvGrpSpPr>
            <p:cNvPr id="5984" name="Google Shape;5984;p83"/>
            <p:cNvGrpSpPr/>
            <p:nvPr/>
          </p:nvGrpSpPr>
          <p:grpSpPr>
            <a:xfrm>
              <a:off x="726450" y="3696000"/>
              <a:ext cx="2403614" cy="500898"/>
              <a:chOff x="726450" y="3696000"/>
              <a:chExt cx="2403614" cy="500898"/>
            </a:xfrm>
          </p:grpSpPr>
          <p:sp>
            <p:nvSpPr>
              <p:cNvPr id="5985" name="Google Shape;5985;p83"/>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86" name="Google Shape;5986;p83"/>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987" name="Google Shape;5987;p83"/>
            <p:cNvGrpSpPr/>
            <p:nvPr/>
          </p:nvGrpSpPr>
          <p:grpSpPr>
            <a:xfrm>
              <a:off x="1348050" y="3372825"/>
              <a:ext cx="1720425" cy="1005900"/>
              <a:chOff x="1348050" y="3372825"/>
              <a:chExt cx="1720425" cy="1005900"/>
            </a:xfrm>
          </p:grpSpPr>
          <p:sp>
            <p:nvSpPr>
              <p:cNvPr id="5988" name="Google Shape;5988;p83"/>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89" name="Google Shape;5989;p83"/>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90" name="Google Shape;5990;p83"/>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91" name="Google Shape;5991;p83"/>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92" name="Google Shape;5992;p83"/>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993" name="Google Shape;5993;p83"/>
            <p:cNvGrpSpPr/>
            <p:nvPr/>
          </p:nvGrpSpPr>
          <p:grpSpPr>
            <a:xfrm>
              <a:off x="1455707" y="3731058"/>
              <a:ext cx="1491150" cy="417657"/>
              <a:chOff x="1455707" y="3731058"/>
              <a:chExt cx="1491150" cy="417657"/>
            </a:xfrm>
          </p:grpSpPr>
          <p:grpSp>
            <p:nvGrpSpPr>
              <p:cNvPr id="5994" name="Google Shape;5994;p83"/>
              <p:cNvGrpSpPr/>
              <p:nvPr/>
            </p:nvGrpSpPr>
            <p:grpSpPr>
              <a:xfrm>
                <a:off x="1472938" y="3745828"/>
                <a:ext cx="72126" cy="53788"/>
                <a:chOff x="1472938" y="3745828"/>
                <a:chExt cx="72126" cy="53788"/>
              </a:xfrm>
            </p:grpSpPr>
            <p:sp>
              <p:nvSpPr>
                <p:cNvPr id="5995" name="Google Shape;5995;p83"/>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3"/>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7" name="Google Shape;5997;p83"/>
              <p:cNvGrpSpPr/>
              <p:nvPr/>
            </p:nvGrpSpPr>
            <p:grpSpPr>
              <a:xfrm>
                <a:off x="1819181" y="4089633"/>
                <a:ext cx="72126" cy="53788"/>
                <a:chOff x="1819181" y="4089633"/>
                <a:chExt cx="72126" cy="53788"/>
              </a:xfrm>
            </p:grpSpPr>
            <p:sp>
              <p:nvSpPr>
                <p:cNvPr id="5998" name="Google Shape;5998;p83"/>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3"/>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0" name="Google Shape;6000;p83"/>
              <p:cNvGrpSpPr/>
              <p:nvPr/>
            </p:nvGrpSpPr>
            <p:grpSpPr>
              <a:xfrm>
                <a:off x="1455707" y="4084171"/>
                <a:ext cx="64321" cy="64544"/>
                <a:chOff x="1455707" y="4084171"/>
                <a:chExt cx="64321" cy="64544"/>
              </a:xfrm>
            </p:grpSpPr>
            <p:sp>
              <p:nvSpPr>
                <p:cNvPr id="6001" name="Google Shape;6001;p83"/>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83"/>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3" name="Google Shape;6003;p83"/>
              <p:cNvGrpSpPr/>
              <p:nvPr/>
            </p:nvGrpSpPr>
            <p:grpSpPr>
              <a:xfrm>
                <a:off x="1818610" y="3731058"/>
                <a:ext cx="64321" cy="64544"/>
                <a:chOff x="1818610" y="3731058"/>
                <a:chExt cx="64321" cy="64544"/>
              </a:xfrm>
            </p:grpSpPr>
            <p:sp>
              <p:nvSpPr>
                <p:cNvPr id="6004" name="Google Shape;6004;p83"/>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83"/>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6" name="Google Shape;6006;p83"/>
              <p:cNvGrpSpPr/>
              <p:nvPr/>
            </p:nvGrpSpPr>
            <p:grpSpPr>
              <a:xfrm>
                <a:off x="2172491" y="4089633"/>
                <a:ext cx="72126" cy="53788"/>
                <a:chOff x="2172491" y="4089633"/>
                <a:chExt cx="72126" cy="53788"/>
              </a:xfrm>
            </p:grpSpPr>
            <p:sp>
              <p:nvSpPr>
                <p:cNvPr id="6007" name="Google Shape;6007;p83"/>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83"/>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9" name="Google Shape;6009;p83"/>
              <p:cNvGrpSpPr/>
              <p:nvPr/>
            </p:nvGrpSpPr>
            <p:grpSpPr>
              <a:xfrm>
                <a:off x="2171920" y="3731058"/>
                <a:ext cx="64321" cy="64544"/>
                <a:chOff x="2171920" y="3731058"/>
                <a:chExt cx="64321" cy="64544"/>
              </a:xfrm>
            </p:grpSpPr>
            <p:sp>
              <p:nvSpPr>
                <p:cNvPr id="6010" name="Google Shape;6010;p83"/>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83"/>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2" name="Google Shape;6012;p83"/>
              <p:cNvGrpSpPr/>
              <p:nvPr/>
            </p:nvGrpSpPr>
            <p:grpSpPr>
              <a:xfrm>
                <a:off x="2874730" y="3745828"/>
                <a:ext cx="72126" cy="53788"/>
                <a:chOff x="2874730" y="3745828"/>
                <a:chExt cx="72126" cy="53788"/>
              </a:xfrm>
            </p:grpSpPr>
            <p:sp>
              <p:nvSpPr>
                <p:cNvPr id="6013" name="Google Shape;6013;p83"/>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83"/>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5" name="Google Shape;6015;p83"/>
              <p:cNvGrpSpPr/>
              <p:nvPr/>
            </p:nvGrpSpPr>
            <p:grpSpPr>
              <a:xfrm>
                <a:off x="2878589" y="4081481"/>
                <a:ext cx="64321" cy="64544"/>
                <a:chOff x="2878589" y="4081481"/>
                <a:chExt cx="64321" cy="64544"/>
              </a:xfrm>
            </p:grpSpPr>
            <p:sp>
              <p:nvSpPr>
                <p:cNvPr id="6016" name="Google Shape;6016;p83"/>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83"/>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8" name="Google Shape;6018;p83"/>
              <p:cNvGrpSpPr/>
              <p:nvPr/>
            </p:nvGrpSpPr>
            <p:grpSpPr>
              <a:xfrm>
                <a:off x="2525796" y="4089633"/>
                <a:ext cx="72126" cy="53788"/>
                <a:chOff x="2525796" y="4089633"/>
                <a:chExt cx="72126" cy="53788"/>
              </a:xfrm>
            </p:grpSpPr>
            <p:sp>
              <p:nvSpPr>
                <p:cNvPr id="6019" name="Google Shape;6019;p83"/>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3"/>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1" name="Google Shape;6021;p83"/>
              <p:cNvGrpSpPr/>
              <p:nvPr/>
            </p:nvGrpSpPr>
            <p:grpSpPr>
              <a:xfrm>
                <a:off x="2525225" y="3731058"/>
                <a:ext cx="64321" cy="64544"/>
                <a:chOff x="2525225" y="3731058"/>
                <a:chExt cx="64321" cy="64544"/>
              </a:xfrm>
            </p:grpSpPr>
            <p:sp>
              <p:nvSpPr>
                <p:cNvPr id="6022" name="Google Shape;6022;p83"/>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83"/>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027"/>
        <p:cNvGrpSpPr/>
        <p:nvPr/>
      </p:nvGrpSpPr>
      <p:grpSpPr>
        <a:xfrm>
          <a:off x="0" y="0"/>
          <a:ext cx="0" cy="0"/>
          <a:chOff x="0" y="0"/>
          <a:chExt cx="0" cy="0"/>
        </a:xfrm>
      </p:grpSpPr>
      <p:grpSp>
        <p:nvGrpSpPr>
          <p:cNvPr id="6028" name="Google Shape;6028;p84"/>
          <p:cNvGrpSpPr/>
          <p:nvPr/>
        </p:nvGrpSpPr>
        <p:grpSpPr>
          <a:xfrm>
            <a:off x="5780153" y="1859606"/>
            <a:ext cx="671400" cy="674856"/>
            <a:chOff x="5780148" y="1859605"/>
            <a:chExt cx="671400" cy="674856"/>
          </a:xfrm>
        </p:grpSpPr>
        <p:sp>
          <p:nvSpPr>
            <p:cNvPr id="6029" name="Google Shape;6029;p84"/>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4"/>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84"/>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84"/>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3" name="Google Shape;6033;p84"/>
          <p:cNvGrpSpPr/>
          <p:nvPr/>
        </p:nvGrpSpPr>
        <p:grpSpPr>
          <a:xfrm>
            <a:off x="716996" y="971307"/>
            <a:ext cx="845921" cy="690752"/>
            <a:chOff x="732428" y="1198513"/>
            <a:chExt cx="845921" cy="690752"/>
          </a:xfrm>
        </p:grpSpPr>
        <p:grpSp>
          <p:nvGrpSpPr>
            <p:cNvPr id="6034" name="Google Shape;6034;p84"/>
            <p:cNvGrpSpPr/>
            <p:nvPr/>
          </p:nvGrpSpPr>
          <p:grpSpPr>
            <a:xfrm>
              <a:off x="823030" y="1198513"/>
              <a:ext cx="755319" cy="690752"/>
              <a:chOff x="823030" y="1198513"/>
              <a:chExt cx="755319" cy="690752"/>
            </a:xfrm>
          </p:grpSpPr>
          <p:sp>
            <p:nvSpPr>
              <p:cNvPr id="6035" name="Google Shape;6035;p84"/>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84"/>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7" name="Google Shape;6037;p84"/>
            <p:cNvGrpSpPr/>
            <p:nvPr/>
          </p:nvGrpSpPr>
          <p:grpSpPr>
            <a:xfrm>
              <a:off x="732428" y="1239937"/>
              <a:ext cx="739912" cy="607886"/>
              <a:chOff x="732428" y="1239937"/>
              <a:chExt cx="739912" cy="607886"/>
            </a:xfrm>
          </p:grpSpPr>
          <p:sp>
            <p:nvSpPr>
              <p:cNvPr id="6038" name="Google Shape;6038;p84"/>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84"/>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84"/>
            <p:cNvGrpSpPr/>
            <p:nvPr/>
          </p:nvGrpSpPr>
          <p:grpSpPr>
            <a:xfrm>
              <a:off x="732428" y="1277018"/>
              <a:ext cx="702832" cy="533758"/>
              <a:chOff x="732428" y="1277018"/>
              <a:chExt cx="702832" cy="533758"/>
            </a:xfrm>
          </p:grpSpPr>
          <p:sp>
            <p:nvSpPr>
              <p:cNvPr id="6041" name="Google Shape;6041;p84"/>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84"/>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84"/>
            <p:cNvGrpSpPr/>
            <p:nvPr/>
          </p:nvGrpSpPr>
          <p:grpSpPr>
            <a:xfrm>
              <a:off x="931170" y="1306653"/>
              <a:ext cx="647179" cy="474455"/>
              <a:chOff x="931170" y="1306653"/>
              <a:chExt cx="647179" cy="474455"/>
            </a:xfrm>
          </p:grpSpPr>
          <p:sp>
            <p:nvSpPr>
              <p:cNvPr id="6044" name="Google Shape;6044;p84"/>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4"/>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6" name="Google Shape;6046;p84"/>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7" name="Google Shape;6047;p84"/>
          <p:cNvGrpSpPr/>
          <p:nvPr/>
        </p:nvGrpSpPr>
        <p:grpSpPr>
          <a:xfrm>
            <a:off x="3948605" y="971313"/>
            <a:ext cx="634656" cy="699982"/>
            <a:chOff x="5985650" y="2860025"/>
            <a:chExt cx="1396075" cy="1539775"/>
          </a:xfrm>
        </p:grpSpPr>
        <p:sp>
          <p:nvSpPr>
            <p:cNvPr id="6048" name="Google Shape;6048;p84"/>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84"/>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84"/>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84"/>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84"/>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84"/>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84"/>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4"/>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4"/>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4"/>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4"/>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84"/>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84"/>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84"/>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84"/>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4"/>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84"/>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84"/>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84"/>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84"/>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84"/>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4"/>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84"/>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84"/>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84"/>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84"/>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84"/>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84"/>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4"/>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84"/>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84"/>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4"/>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0" name="Google Shape;6080;p84"/>
          <p:cNvGrpSpPr/>
          <p:nvPr/>
        </p:nvGrpSpPr>
        <p:grpSpPr>
          <a:xfrm>
            <a:off x="4704254" y="971307"/>
            <a:ext cx="725845" cy="699975"/>
            <a:chOff x="4249973" y="1201875"/>
            <a:chExt cx="1958568" cy="1888762"/>
          </a:xfrm>
        </p:grpSpPr>
        <p:sp>
          <p:nvSpPr>
            <p:cNvPr id="6081" name="Google Shape;6081;p84"/>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2" name="Google Shape;6082;p84"/>
            <p:cNvGrpSpPr/>
            <p:nvPr/>
          </p:nvGrpSpPr>
          <p:grpSpPr>
            <a:xfrm>
              <a:off x="5853086" y="1789142"/>
              <a:ext cx="355454" cy="1048099"/>
              <a:chOff x="5576108" y="2016725"/>
              <a:chExt cx="565200" cy="1666560"/>
            </a:xfrm>
          </p:grpSpPr>
          <p:sp>
            <p:nvSpPr>
              <p:cNvPr id="6083" name="Google Shape;6083;p84"/>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84" name="Google Shape;6084;p84"/>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5" name="Google Shape;6085;p84"/>
            <p:cNvGrpSpPr/>
            <p:nvPr/>
          </p:nvGrpSpPr>
          <p:grpSpPr>
            <a:xfrm>
              <a:off x="4869455" y="2691676"/>
              <a:ext cx="1013897" cy="398961"/>
              <a:chOff x="4012057" y="3451825"/>
              <a:chExt cx="1612175" cy="634379"/>
            </a:xfrm>
          </p:grpSpPr>
          <p:sp>
            <p:nvSpPr>
              <p:cNvPr id="6086" name="Google Shape;6086;p84"/>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87" name="Google Shape;6087;p84"/>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8" name="Google Shape;6088;p84"/>
            <p:cNvGrpSpPr/>
            <p:nvPr/>
          </p:nvGrpSpPr>
          <p:grpSpPr>
            <a:xfrm>
              <a:off x="4276937" y="2155961"/>
              <a:ext cx="651965" cy="891358"/>
              <a:chOff x="3069908" y="2599997"/>
              <a:chExt cx="1036675" cy="1417328"/>
            </a:xfrm>
          </p:grpSpPr>
          <p:sp>
            <p:nvSpPr>
              <p:cNvPr id="6089" name="Google Shape;6089;p84"/>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90" name="Google Shape;6090;p84"/>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1" name="Google Shape;6091;p84"/>
            <p:cNvGrpSpPr/>
            <p:nvPr/>
          </p:nvGrpSpPr>
          <p:grpSpPr>
            <a:xfrm>
              <a:off x="5054918" y="1201875"/>
              <a:ext cx="999548" cy="602711"/>
              <a:chOff x="4306958" y="1082925"/>
              <a:chExt cx="1589359" cy="958358"/>
            </a:xfrm>
          </p:grpSpPr>
          <p:sp>
            <p:nvSpPr>
              <p:cNvPr id="6092" name="Google Shape;6092;p84"/>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93" name="Google Shape;6093;p84"/>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4" name="Google Shape;6094;p84"/>
            <p:cNvGrpSpPr/>
            <p:nvPr/>
          </p:nvGrpSpPr>
          <p:grpSpPr>
            <a:xfrm>
              <a:off x="4249973" y="1303451"/>
              <a:ext cx="799317" cy="841334"/>
              <a:chOff x="3027033" y="1244439"/>
              <a:chExt cx="1270977" cy="1337786"/>
            </a:xfrm>
          </p:grpSpPr>
          <p:sp>
            <p:nvSpPr>
              <p:cNvPr id="6095" name="Google Shape;6095;p84"/>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96" name="Google Shape;6096;p84"/>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97" name="Google Shape;6097;p84"/>
          <p:cNvGrpSpPr/>
          <p:nvPr/>
        </p:nvGrpSpPr>
        <p:grpSpPr>
          <a:xfrm>
            <a:off x="4057119" y="1858087"/>
            <a:ext cx="750769" cy="683784"/>
            <a:chOff x="4204684" y="2104422"/>
            <a:chExt cx="699822" cy="637382"/>
          </a:xfrm>
        </p:grpSpPr>
        <p:grpSp>
          <p:nvGrpSpPr>
            <p:cNvPr id="6098" name="Google Shape;6098;p84"/>
            <p:cNvGrpSpPr/>
            <p:nvPr/>
          </p:nvGrpSpPr>
          <p:grpSpPr>
            <a:xfrm>
              <a:off x="4204684" y="2430067"/>
              <a:ext cx="342957" cy="311738"/>
              <a:chOff x="4204684" y="2430067"/>
              <a:chExt cx="342957" cy="311738"/>
            </a:xfrm>
          </p:grpSpPr>
          <p:sp>
            <p:nvSpPr>
              <p:cNvPr id="6099" name="Google Shape;6099;p84"/>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84"/>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1" name="Google Shape;6101;p84"/>
            <p:cNvGrpSpPr/>
            <p:nvPr/>
          </p:nvGrpSpPr>
          <p:grpSpPr>
            <a:xfrm>
              <a:off x="4561586" y="2430067"/>
              <a:ext cx="342920" cy="311738"/>
              <a:chOff x="4561586" y="2430067"/>
              <a:chExt cx="342920" cy="311738"/>
            </a:xfrm>
          </p:grpSpPr>
          <p:sp>
            <p:nvSpPr>
              <p:cNvPr id="6102" name="Google Shape;6102;p84"/>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84"/>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4" name="Google Shape;6104;p84"/>
            <p:cNvGrpSpPr/>
            <p:nvPr/>
          </p:nvGrpSpPr>
          <p:grpSpPr>
            <a:xfrm>
              <a:off x="4561586" y="2104422"/>
              <a:ext cx="342920" cy="311738"/>
              <a:chOff x="4561586" y="2104422"/>
              <a:chExt cx="342920" cy="311738"/>
            </a:xfrm>
          </p:grpSpPr>
          <p:sp>
            <p:nvSpPr>
              <p:cNvPr id="6105" name="Google Shape;6105;p84"/>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84"/>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7" name="Google Shape;6107;p84"/>
            <p:cNvGrpSpPr/>
            <p:nvPr/>
          </p:nvGrpSpPr>
          <p:grpSpPr>
            <a:xfrm>
              <a:off x="4204684" y="2104422"/>
              <a:ext cx="342957" cy="311664"/>
              <a:chOff x="4204684" y="2104422"/>
              <a:chExt cx="342957" cy="311664"/>
            </a:xfrm>
          </p:grpSpPr>
          <p:sp>
            <p:nvSpPr>
              <p:cNvPr id="6108" name="Google Shape;6108;p84"/>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84"/>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10" name="Google Shape;6110;p84"/>
          <p:cNvGrpSpPr/>
          <p:nvPr/>
        </p:nvGrpSpPr>
        <p:grpSpPr>
          <a:xfrm>
            <a:off x="5521552" y="971301"/>
            <a:ext cx="660591" cy="688867"/>
            <a:chOff x="5830645" y="1267368"/>
            <a:chExt cx="530340" cy="553040"/>
          </a:xfrm>
        </p:grpSpPr>
        <p:sp>
          <p:nvSpPr>
            <p:cNvPr id="6111" name="Google Shape;6111;p84"/>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2" name="Google Shape;6112;p84"/>
            <p:cNvGrpSpPr/>
            <p:nvPr/>
          </p:nvGrpSpPr>
          <p:grpSpPr>
            <a:xfrm>
              <a:off x="5830645" y="1267368"/>
              <a:ext cx="259743" cy="269909"/>
              <a:chOff x="5830645" y="1267368"/>
              <a:chExt cx="259743" cy="269909"/>
            </a:xfrm>
          </p:grpSpPr>
          <p:sp>
            <p:nvSpPr>
              <p:cNvPr id="6113" name="Google Shape;6113;p84"/>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4"/>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5" name="Google Shape;6115;p84"/>
            <p:cNvGrpSpPr/>
            <p:nvPr/>
          </p:nvGrpSpPr>
          <p:grpSpPr>
            <a:xfrm>
              <a:off x="6101293" y="1267368"/>
              <a:ext cx="259692" cy="269909"/>
              <a:chOff x="6101293" y="1267368"/>
              <a:chExt cx="259692" cy="269909"/>
            </a:xfrm>
          </p:grpSpPr>
          <p:sp>
            <p:nvSpPr>
              <p:cNvPr id="6116" name="Google Shape;6116;p84"/>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4"/>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8" name="Google Shape;6118;p84"/>
            <p:cNvGrpSpPr/>
            <p:nvPr/>
          </p:nvGrpSpPr>
          <p:grpSpPr>
            <a:xfrm>
              <a:off x="5830645" y="1550500"/>
              <a:ext cx="259692" cy="269909"/>
              <a:chOff x="5830645" y="1550500"/>
              <a:chExt cx="259692" cy="269909"/>
            </a:xfrm>
          </p:grpSpPr>
          <p:sp>
            <p:nvSpPr>
              <p:cNvPr id="6119" name="Google Shape;6119;p84"/>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4"/>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1" name="Google Shape;6121;p84"/>
            <p:cNvGrpSpPr/>
            <p:nvPr/>
          </p:nvGrpSpPr>
          <p:grpSpPr>
            <a:xfrm>
              <a:off x="6101293" y="1550500"/>
              <a:ext cx="259692" cy="269909"/>
              <a:chOff x="6101293" y="1550500"/>
              <a:chExt cx="259692" cy="269909"/>
            </a:xfrm>
          </p:grpSpPr>
          <p:sp>
            <p:nvSpPr>
              <p:cNvPr id="6122" name="Google Shape;6122;p84"/>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4"/>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24" name="Google Shape;6124;p84"/>
          <p:cNvGrpSpPr/>
          <p:nvPr/>
        </p:nvGrpSpPr>
        <p:grpSpPr>
          <a:xfrm>
            <a:off x="723705" y="1861761"/>
            <a:ext cx="697154" cy="679574"/>
            <a:chOff x="2679875" y="2361475"/>
            <a:chExt cx="780425" cy="760575"/>
          </a:xfrm>
        </p:grpSpPr>
        <p:sp>
          <p:nvSpPr>
            <p:cNvPr id="6125" name="Google Shape;6125;p84"/>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84"/>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84"/>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84"/>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4"/>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4"/>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1" name="Google Shape;6131;p84"/>
          <p:cNvGrpSpPr/>
          <p:nvPr/>
        </p:nvGrpSpPr>
        <p:grpSpPr>
          <a:xfrm>
            <a:off x="3122864" y="971353"/>
            <a:ext cx="735829" cy="684547"/>
            <a:chOff x="3351965" y="1148808"/>
            <a:chExt cx="750770" cy="698375"/>
          </a:xfrm>
        </p:grpSpPr>
        <p:grpSp>
          <p:nvGrpSpPr>
            <p:cNvPr id="6132" name="Google Shape;6132;p84"/>
            <p:cNvGrpSpPr/>
            <p:nvPr/>
          </p:nvGrpSpPr>
          <p:grpSpPr>
            <a:xfrm>
              <a:off x="3586796" y="1148808"/>
              <a:ext cx="294857" cy="286830"/>
              <a:chOff x="3750225" y="1774000"/>
              <a:chExt cx="149575" cy="145525"/>
            </a:xfrm>
          </p:grpSpPr>
          <p:sp>
            <p:nvSpPr>
              <p:cNvPr id="6133" name="Google Shape;6133;p84"/>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4"/>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5" name="Google Shape;6135;p84"/>
            <p:cNvGrpSpPr/>
            <p:nvPr/>
          </p:nvGrpSpPr>
          <p:grpSpPr>
            <a:xfrm>
              <a:off x="3779245" y="1375768"/>
              <a:ext cx="323490" cy="286978"/>
              <a:chOff x="3847850" y="1889150"/>
              <a:chExt cx="164100" cy="145600"/>
            </a:xfrm>
          </p:grpSpPr>
          <p:sp>
            <p:nvSpPr>
              <p:cNvPr id="6136" name="Google Shape;6136;p84"/>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84"/>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8" name="Google Shape;6138;p84"/>
            <p:cNvGrpSpPr/>
            <p:nvPr/>
          </p:nvGrpSpPr>
          <p:grpSpPr>
            <a:xfrm>
              <a:off x="3351965" y="1330435"/>
              <a:ext cx="295449" cy="285401"/>
              <a:chOff x="3631100" y="1866150"/>
              <a:chExt cx="149875" cy="144800"/>
            </a:xfrm>
          </p:grpSpPr>
          <p:sp>
            <p:nvSpPr>
              <p:cNvPr id="6139" name="Google Shape;6139;p84"/>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84"/>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1" name="Google Shape;6141;p84"/>
            <p:cNvGrpSpPr/>
            <p:nvPr/>
          </p:nvGrpSpPr>
          <p:grpSpPr>
            <a:xfrm>
              <a:off x="3548208" y="1560352"/>
              <a:ext cx="294808" cy="286830"/>
              <a:chOff x="3730650" y="1982800"/>
              <a:chExt cx="149550" cy="145525"/>
            </a:xfrm>
          </p:grpSpPr>
          <p:sp>
            <p:nvSpPr>
              <p:cNvPr id="6142" name="Google Shape;6142;p84"/>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84"/>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44" name="Google Shape;6144;p84"/>
          <p:cNvGrpSpPr/>
          <p:nvPr/>
        </p:nvGrpSpPr>
        <p:grpSpPr>
          <a:xfrm>
            <a:off x="7624517" y="971307"/>
            <a:ext cx="804565" cy="677795"/>
            <a:chOff x="7636443" y="1204988"/>
            <a:chExt cx="804565" cy="677795"/>
          </a:xfrm>
        </p:grpSpPr>
        <p:grpSp>
          <p:nvGrpSpPr>
            <p:cNvPr id="6145" name="Google Shape;6145;p84"/>
            <p:cNvGrpSpPr/>
            <p:nvPr/>
          </p:nvGrpSpPr>
          <p:grpSpPr>
            <a:xfrm>
              <a:off x="7636443" y="1509705"/>
              <a:ext cx="804565" cy="373078"/>
              <a:chOff x="7636443" y="1509705"/>
              <a:chExt cx="804565" cy="373078"/>
            </a:xfrm>
          </p:grpSpPr>
          <p:sp>
            <p:nvSpPr>
              <p:cNvPr id="6146" name="Google Shape;6146;p84"/>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84"/>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8" name="Google Shape;6148;p84"/>
            <p:cNvGrpSpPr/>
            <p:nvPr/>
          </p:nvGrpSpPr>
          <p:grpSpPr>
            <a:xfrm>
              <a:off x="7636443" y="1408133"/>
              <a:ext cx="804565" cy="373078"/>
              <a:chOff x="7636443" y="1408133"/>
              <a:chExt cx="804565" cy="373078"/>
            </a:xfrm>
          </p:grpSpPr>
          <p:sp>
            <p:nvSpPr>
              <p:cNvPr id="6149" name="Google Shape;6149;p84"/>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84"/>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1" name="Google Shape;6151;p84"/>
            <p:cNvGrpSpPr/>
            <p:nvPr/>
          </p:nvGrpSpPr>
          <p:grpSpPr>
            <a:xfrm>
              <a:off x="7636443" y="1306560"/>
              <a:ext cx="804565" cy="373078"/>
              <a:chOff x="7636443" y="1306560"/>
              <a:chExt cx="804565" cy="373078"/>
            </a:xfrm>
          </p:grpSpPr>
          <p:sp>
            <p:nvSpPr>
              <p:cNvPr id="6152" name="Google Shape;6152;p84"/>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84"/>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4" name="Google Shape;6154;p84"/>
            <p:cNvGrpSpPr/>
            <p:nvPr/>
          </p:nvGrpSpPr>
          <p:grpSpPr>
            <a:xfrm>
              <a:off x="7636443" y="1204988"/>
              <a:ext cx="804565" cy="373078"/>
              <a:chOff x="7636443" y="1204988"/>
              <a:chExt cx="804565" cy="373078"/>
            </a:xfrm>
          </p:grpSpPr>
          <p:sp>
            <p:nvSpPr>
              <p:cNvPr id="6155" name="Google Shape;6155;p84"/>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84"/>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57" name="Google Shape;6157;p84"/>
          <p:cNvGrpSpPr/>
          <p:nvPr/>
        </p:nvGrpSpPr>
        <p:grpSpPr>
          <a:xfrm>
            <a:off x="4963363" y="1878721"/>
            <a:ext cx="661339" cy="661188"/>
            <a:chOff x="3990000" y="975400"/>
            <a:chExt cx="3934200" cy="3933300"/>
          </a:xfrm>
        </p:grpSpPr>
        <p:sp>
          <p:nvSpPr>
            <p:cNvPr id="6158" name="Google Shape;6158;p84"/>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84"/>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84"/>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84"/>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2" name="Google Shape;6162;p84"/>
          <p:cNvGrpSpPr/>
          <p:nvPr/>
        </p:nvGrpSpPr>
        <p:grpSpPr>
          <a:xfrm>
            <a:off x="6607011" y="1857359"/>
            <a:ext cx="868881" cy="684241"/>
            <a:chOff x="6598259" y="2078634"/>
            <a:chExt cx="868881" cy="684241"/>
          </a:xfrm>
        </p:grpSpPr>
        <p:sp>
          <p:nvSpPr>
            <p:cNvPr id="6163" name="Google Shape;6163;p84"/>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84"/>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84"/>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4"/>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84"/>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84"/>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9" name="Google Shape;6169;p84"/>
            <p:cNvGrpSpPr/>
            <p:nvPr/>
          </p:nvGrpSpPr>
          <p:grpSpPr>
            <a:xfrm>
              <a:off x="6808175" y="2078634"/>
              <a:ext cx="452229" cy="684241"/>
              <a:chOff x="6808175" y="2078634"/>
              <a:chExt cx="452229" cy="684241"/>
            </a:xfrm>
          </p:grpSpPr>
          <p:sp>
            <p:nvSpPr>
              <p:cNvPr id="6170" name="Google Shape;6170;p84"/>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84"/>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84"/>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84"/>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84"/>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4"/>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6" name="Google Shape;6176;p84"/>
              <p:cNvGrpSpPr/>
              <p:nvPr/>
            </p:nvGrpSpPr>
            <p:grpSpPr>
              <a:xfrm>
                <a:off x="6821586" y="2078634"/>
                <a:ext cx="426871" cy="684241"/>
                <a:chOff x="6821586" y="2078634"/>
                <a:chExt cx="426871" cy="684241"/>
              </a:xfrm>
            </p:grpSpPr>
            <p:grpSp>
              <p:nvGrpSpPr>
                <p:cNvPr id="6177" name="Google Shape;6177;p84"/>
                <p:cNvGrpSpPr/>
                <p:nvPr/>
              </p:nvGrpSpPr>
              <p:grpSpPr>
                <a:xfrm>
                  <a:off x="6821586" y="2078634"/>
                  <a:ext cx="426871" cy="684241"/>
                  <a:chOff x="6821586" y="2078634"/>
                  <a:chExt cx="426871" cy="684241"/>
                </a:xfrm>
              </p:grpSpPr>
              <p:sp>
                <p:nvSpPr>
                  <p:cNvPr id="6178" name="Google Shape;6178;p84"/>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84"/>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84"/>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84"/>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4"/>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84"/>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84"/>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84"/>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84"/>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84"/>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84"/>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4"/>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84"/>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84"/>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84"/>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84"/>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4"/>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4"/>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4"/>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7" name="Google Shape;6197;p84"/>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4"/>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84"/>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84"/>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4"/>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4"/>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03" name="Google Shape;6203;p84"/>
          <p:cNvGrpSpPr/>
          <p:nvPr/>
        </p:nvGrpSpPr>
        <p:grpSpPr>
          <a:xfrm>
            <a:off x="716994" y="3531369"/>
            <a:ext cx="1340789" cy="640830"/>
            <a:chOff x="238125" y="1151100"/>
            <a:chExt cx="7139450" cy="3412300"/>
          </a:xfrm>
        </p:grpSpPr>
        <p:sp>
          <p:nvSpPr>
            <p:cNvPr id="6204" name="Google Shape;6204;p84"/>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84"/>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84"/>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84"/>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84"/>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84"/>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84"/>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84"/>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84"/>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84"/>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4"/>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84"/>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6" name="Google Shape;6216;p84"/>
          <p:cNvGrpSpPr/>
          <p:nvPr/>
        </p:nvGrpSpPr>
        <p:grpSpPr>
          <a:xfrm>
            <a:off x="5584217" y="2734650"/>
            <a:ext cx="985357" cy="585764"/>
            <a:chOff x="5145061" y="2881789"/>
            <a:chExt cx="1107641" cy="658458"/>
          </a:xfrm>
        </p:grpSpPr>
        <p:grpSp>
          <p:nvGrpSpPr>
            <p:cNvPr id="6217" name="Google Shape;6217;p84"/>
            <p:cNvGrpSpPr/>
            <p:nvPr/>
          </p:nvGrpSpPr>
          <p:grpSpPr>
            <a:xfrm>
              <a:off x="5722989" y="3244587"/>
              <a:ext cx="529713" cy="295659"/>
              <a:chOff x="5722989" y="3244587"/>
              <a:chExt cx="529713" cy="295659"/>
            </a:xfrm>
          </p:grpSpPr>
          <p:sp>
            <p:nvSpPr>
              <p:cNvPr id="6218" name="Google Shape;6218;p84"/>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219" name="Google Shape;6219;p84"/>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220" name="Google Shape;6220;p84"/>
            <p:cNvGrpSpPr/>
            <p:nvPr/>
          </p:nvGrpSpPr>
          <p:grpSpPr>
            <a:xfrm>
              <a:off x="5145061" y="3244587"/>
              <a:ext cx="536807" cy="295659"/>
              <a:chOff x="5145061" y="3244587"/>
              <a:chExt cx="536807" cy="295659"/>
            </a:xfrm>
          </p:grpSpPr>
          <p:sp>
            <p:nvSpPr>
              <p:cNvPr id="6221" name="Google Shape;6221;p84"/>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222" name="Google Shape;6222;p84"/>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223" name="Google Shape;6223;p84"/>
            <p:cNvGrpSpPr/>
            <p:nvPr/>
          </p:nvGrpSpPr>
          <p:grpSpPr>
            <a:xfrm>
              <a:off x="5341327" y="2898245"/>
              <a:ext cx="532309" cy="614891"/>
              <a:chOff x="5341327" y="2898245"/>
              <a:chExt cx="532309" cy="614891"/>
            </a:xfrm>
          </p:grpSpPr>
          <p:sp>
            <p:nvSpPr>
              <p:cNvPr id="6224" name="Google Shape;6224;p84"/>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225" name="Google Shape;6225;p84"/>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226" name="Google Shape;6226;p84"/>
            <p:cNvGrpSpPr/>
            <p:nvPr/>
          </p:nvGrpSpPr>
          <p:grpSpPr>
            <a:xfrm>
              <a:off x="5532290" y="2881789"/>
              <a:ext cx="620516" cy="305456"/>
              <a:chOff x="5532290" y="2881789"/>
              <a:chExt cx="620516" cy="305456"/>
            </a:xfrm>
          </p:grpSpPr>
          <p:sp>
            <p:nvSpPr>
              <p:cNvPr id="6227" name="Google Shape;6227;p84"/>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228" name="Google Shape;6228;p84"/>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6229" name="Google Shape;6229;p84"/>
          <p:cNvGrpSpPr/>
          <p:nvPr/>
        </p:nvGrpSpPr>
        <p:grpSpPr>
          <a:xfrm>
            <a:off x="8163140" y="3526708"/>
            <a:ext cx="269068" cy="645491"/>
            <a:chOff x="7026852" y="3311869"/>
            <a:chExt cx="434331" cy="1041954"/>
          </a:xfrm>
        </p:grpSpPr>
        <p:sp>
          <p:nvSpPr>
            <p:cNvPr id="6230" name="Google Shape;6230;p84"/>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84"/>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84"/>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3" name="Google Shape;6233;p84"/>
          <p:cNvGrpSpPr/>
          <p:nvPr/>
        </p:nvGrpSpPr>
        <p:grpSpPr>
          <a:xfrm>
            <a:off x="6179721" y="3565945"/>
            <a:ext cx="293882" cy="293836"/>
            <a:chOff x="4873519" y="3311869"/>
            <a:chExt cx="499374" cy="499296"/>
          </a:xfrm>
        </p:grpSpPr>
        <p:sp>
          <p:nvSpPr>
            <p:cNvPr id="6234" name="Google Shape;6234;p84"/>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84"/>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6" name="Google Shape;6236;p84"/>
          <p:cNvGrpSpPr/>
          <p:nvPr/>
        </p:nvGrpSpPr>
        <p:grpSpPr>
          <a:xfrm>
            <a:off x="6179721" y="3878317"/>
            <a:ext cx="293882" cy="293882"/>
            <a:chOff x="4873519" y="3875839"/>
            <a:chExt cx="499374" cy="499374"/>
          </a:xfrm>
        </p:grpSpPr>
        <p:sp>
          <p:nvSpPr>
            <p:cNvPr id="6237" name="Google Shape;6237;p84"/>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84"/>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84"/>
          <p:cNvGrpSpPr/>
          <p:nvPr/>
        </p:nvGrpSpPr>
        <p:grpSpPr>
          <a:xfrm>
            <a:off x="2410248" y="1850269"/>
            <a:ext cx="698104" cy="698208"/>
            <a:chOff x="2565073" y="2075876"/>
            <a:chExt cx="672482" cy="672518"/>
          </a:xfrm>
        </p:grpSpPr>
        <p:sp>
          <p:nvSpPr>
            <p:cNvPr id="6240" name="Google Shape;6240;p84"/>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84"/>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84"/>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84"/>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84"/>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4"/>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6" name="Google Shape;6246;p84"/>
          <p:cNvGrpSpPr/>
          <p:nvPr/>
        </p:nvGrpSpPr>
        <p:grpSpPr>
          <a:xfrm>
            <a:off x="5633660" y="3534870"/>
            <a:ext cx="438354" cy="637329"/>
            <a:chOff x="1697726" y="3244179"/>
            <a:chExt cx="788124" cy="1146069"/>
          </a:xfrm>
        </p:grpSpPr>
        <p:sp>
          <p:nvSpPr>
            <p:cNvPr id="6247" name="Google Shape;6247;p84"/>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4"/>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9" name="Google Shape;6249;p84"/>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0" name="Google Shape;6250;p84"/>
          <p:cNvGrpSpPr/>
          <p:nvPr/>
        </p:nvGrpSpPr>
        <p:grpSpPr>
          <a:xfrm>
            <a:off x="7634874" y="1863232"/>
            <a:ext cx="799565" cy="670282"/>
            <a:chOff x="7617850" y="2063282"/>
            <a:chExt cx="799565" cy="670282"/>
          </a:xfrm>
        </p:grpSpPr>
        <p:cxnSp>
          <p:nvCxnSpPr>
            <p:cNvPr id="6251" name="Google Shape;6251;p84"/>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252" name="Google Shape;6252;p84"/>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253" name="Google Shape;6253;p84"/>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254" name="Google Shape;6254;p84"/>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255" name="Google Shape;6255;p84"/>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6256" name="Google Shape;6256;p84"/>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6257" name="Google Shape;6257;p84"/>
            <p:cNvGrpSpPr/>
            <p:nvPr/>
          </p:nvGrpSpPr>
          <p:grpSpPr>
            <a:xfrm>
              <a:off x="7734309" y="2063282"/>
              <a:ext cx="570957" cy="620095"/>
              <a:chOff x="7734309" y="2063282"/>
              <a:chExt cx="570957" cy="620095"/>
            </a:xfrm>
          </p:grpSpPr>
          <p:grpSp>
            <p:nvGrpSpPr>
              <p:cNvPr id="6258" name="Google Shape;6258;p84"/>
              <p:cNvGrpSpPr/>
              <p:nvPr/>
            </p:nvGrpSpPr>
            <p:grpSpPr>
              <a:xfrm>
                <a:off x="8031573" y="2063282"/>
                <a:ext cx="273693" cy="620095"/>
                <a:chOff x="8031573" y="2063282"/>
                <a:chExt cx="273693" cy="620095"/>
              </a:xfrm>
            </p:grpSpPr>
            <p:sp>
              <p:nvSpPr>
                <p:cNvPr id="6259" name="Google Shape;6259;p84"/>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4"/>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84"/>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84"/>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3" name="Google Shape;6263;p84"/>
              <p:cNvGrpSpPr/>
              <p:nvPr/>
            </p:nvGrpSpPr>
            <p:grpSpPr>
              <a:xfrm flipH="1">
                <a:off x="7734309" y="2063282"/>
                <a:ext cx="273693" cy="620095"/>
                <a:chOff x="8031573" y="2063282"/>
                <a:chExt cx="273693" cy="620095"/>
              </a:xfrm>
            </p:grpSpPr>
            <p:sp>
              <p:nvSpPr>
                <p:cNvPr id="6264" name="Google Shape;6264;p84"/>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84"/>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4"/>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4"/>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268" name="Google Shape;6268;p84"/>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84"/>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0" name="Google Shape;6270;p84"/>
          <p:cNvGrpSpPr/>
          <p:nvPr/>
        </p:nvGrpSpPr>
        <p:grpSpPr>
          <a:xfrm>
            <a:off x="7821480" y="2716716"/>
            <a:ext cx="602567" cy="601884"/>
            <a:chOff x="1186975" y="238125"/>
            <a:chExt cx="5244275" cy="5238325"/>
          </a:xfrm>
        </p:grpSpPr>
        <p:sp>
          <p:nvSpPr>
            <p:cNvPr id="6271" name="Google Shape;6271;p84"/>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84"/>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84"/>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84"/>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5" name="Google Shape;6275;p84"/>
          <p:cNvGrpSpPr/>
          <p:nvPr/>
        </p:nvGrpSpPr>
        <p:grpSpPr>
          <a:xfrm>
            <a:off x="3264218" y="1856199"/>
            <a:ext cx="651848" cy="687338"/>
            <a:chOff x="3400515" y="2056248"/>
            <a:chExt cx="698134" cy="735987"/>
          </a:xfrm>
        </p:grpSpPr>
        <p:grpSp>
          <p:nvGrpSpPr>
            <p:cNvPr id="6276" name="Google Shape;6276;p84"/>
            <p:cNvGrpSpPr/>
            <p:nvPr/>
          </p:nvGrpSpPr>
          <p:grpSpPr>
            <a:xfrm>
              <a:off x="3400515" y="2283913"/>
              <a:ext cx="312919" cy="219900"/>
              <a:chOff x="3400515" y="2283913"/>
              <a:chExt cx="312919" cy="219900"/>
            </a:xfrm>
          </p:grpSpPr>
          <p:sp>
            <p:nvSpPr>
              <p:cNvPr id="6277" name="Google Shape;6277;p84"/>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78" name="Google Shape;6278;p84"/>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6279" name="Google Shape;6279;p84"/>
            <p:cNvGrpSpPr/>
            <p:nvPr/>
          </p:nvGrpSpPr>
          <p:grpSpPr>
            <a:xfrm>
              <a:off x="3547823" y="2461089"/>
              <a:ext cx="219900" cy="331146"/>
              <a:chOff x="3547823" y="2461089"/>
              <a:chExt cx="219900" cy="331146"/>
            </a:xfrm>
          </p:grpSpPr>
          <p:sp>
            <p:nvSpPr>
              <p:cNvPr id="6280" name="Google Shape;6280;p84"/>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81" name="Google Shape;6281;p84"/>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6282" name="Google Shape;6282;p84"/>
            <p:cNvGrpSpPr/>
            <p:nvPr/>
          </p:nvGrpSpPr>
          <p:grpSpPr>
            <a:xfrm>
              <a:off x="3734138" y="2461089"/>
              <a:ext cx="219900" cy="331146"/>
              <a:chOff x="3734138" y="2461089"/>
              <a:chExt cx="219900" cy="331146"/>
            </a:xfrm>
          </p:grpSpPr>
          <p:sp>
            <p:nvSpPr>
              <p:cNvPr id="6283" name="Google Shape;6283;p84"/>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84" name="Google Shape;6284;p84"/>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6285" name="Google Shape;6285;p84"/>
            <p:cNvGrpSpPr/>
            <p:nvPr/>
          </p:nvGrpSpPr>
          <p:grpSpPr>
            <a:xfrm>
              <a:off x="3787560" y="2281742"/>
              <a:ext cx="311089" cy="219900"/>
              <a:chOff x="3787560" y="2281742"/>
              <a:chExt cx="311089" cy="219900"/>
            </a:xfrm>
          </p:grpSpPr>
          <p:sp>
            <p:nvSpPr>
              <p:cNvPr id="6286" name="Google Shape;6286;p84"/>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87" name="Google Shape;6287;p84"/>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6288" name="Google Shape;6288;p84"/>
            <p:cNvGrpSpPr/>
            <p:nvPr/>
          </p:nvGrpSpPr>
          <p:grpSpPr>
            <a:xfrm>
              <a:off x="3637290" y="2056248"/>
              <a:ext cx="219900" cy="330736"/>
              <a:chOff x="3637290" y="2056248"/>
              <a:chExt cx="219900" cy="330736"/>
            </a:xfrm>
          </p:grpSpPr>
          <p:sp>
            <p:nvSpPr>
              <p:cNvPr id="6289" name="Google Shape;6289;p84"/>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6290" name="Google Shape;6290;p84"/>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6291" name="Google Shape;6291;p84"/>
          <p:cNvGrpSpPr/>
          <p:nvPr/>
        </p:nvGrpSpPr>
        <p:grpSpPr>
          <a:xfrm>
            <a:off x="2555923" y="2726206"/>
            <a:ext cx="1268144" cy="592394"/>
            <a:chOff x="238125" y="1188750"/>
            <a:chExt cx="7140450" cy="3335550"/>
          </a:xfrm>
        </p:grpSpPr>
        <p:sp>
          <p:nvSpPr>
            <p:cNvPr id="6292" name="Google Shape;6292;p84"/>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4"/>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4"/>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84"/>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84"/>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7" name="Google Shape;6297;p84"/>
          <p:cNvGrpSpPr/>
          <p:nvPr/>
        </p:nvGrpSpPr>
        <p:grpSpPr>
          <a:xfrm>
            <a:off x="6663824" y="2728360"/>
            <a:ext cx="1053944" cy="590147"/>
            <a:chOff x="238125" y="1335475"/>
            <a:chExt cx="5418735" cy="3034175"/>
          </a:xfrm>
        </p:grpSpPr>
        <p:sp>
          <p:nvSpPr>
            <p:cNvPr id="6298" name="Google Shape;6298;p84"/>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84"/>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84"/>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1" name="Google Shape;6301;p84"/>
          <p:cNvGrpSpPr/>
          <p:nvPr/>
        </p:nvGrpSpPr>
        <p:grpSpPr>
          <a:xfrm>
            <a:off x="4094633" y="3533260"/>
            <a:ext cx="1268207" cy="638939"/>
            <a:chOff x="3967651" y="3645904"/>
            <a:chExt cx="1479304" cy="745292"/>
          </a:xfrm>
        </p:grpSpPr>
        <p:grpSp>
          <p:nvGrpSpPr>
            <p:cNvPr id="6302" name="Google Shape;6302;p84"/>
            <p:cNvGrpSpPr/>
            <p:nvPr/>
          </p:nvGrpSpPr>
          <p:grpSpPr>
            <a:xfrm>
              <a:off x="3967651" y="4009026"/>
              <a:ext cx="1479304" cy="382170"/>
              <a:chOff x="3967651" y="4009026"/>
              <a:chExt cx="1479304" cy="382170"/>
            </a:xfrm>
          </p:grpSpPr>
          <p:grpSp>
            <p:nvGrpSpPr>
              <p:cNvPr id="6303" name="Google Shape;6303;p84"/>
              <p:cNvGrpSpPr/>
              <p:nvPr/>
            </p:nvGrpSpPr>
            <p:grpSpPr>
              <a:xfrm>
                <a:off x="4892216" y="4195630"/>
                <a:ext cx="554739" cy="195566"/>
                <a:chOff x="3604375" y="4892160"/>
                <a:chExt cx="1651500" cy="582215"/>
              </a:xfrm>
            </p:grpSpPr>
            <p:sp>
              <p:nvSpPr>
                <p:cNvPr id="6304" name="Google Shape;6304;p84"/>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84"/>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6" name="Google Shape;6306;p84"/>
              <p:cNvGrpSpPr/>
              <p:nvPr/>
            </p:nvGrpSpPr>
            <p:grpSpPr>
              <a:xfrm>
                <a:off x="3967651" y="4146303"/>
                <a:ext cx="579402" cy="244893"/>
                <a:chOff x="851875" y="4745310"/>
                <a:chExt cx="1724925" cy="729065"/>
              </a:xfrm>
            </p:grpSpPr>
            <p:sp>
              <p:nvSpPr>
                <p:cNvPr id="6307" name="Google Shape;6307;p84"/>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84"/>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9" name="Google Shape;6309;p84"/>
              <p:cNvGrpSpPr/>
              <p:nvPr/>
            </p:nvGrpSpPr>
            <p:grpSpPr>
              <a:xfrm>
                <a:off x="4460753" y="4009026"/>
                <a:ext cx="493110" cy="382170"/>
                <a:chOff x="2319875" y="4336625"/>
                <a:chExt cx="1468025" cy="1137750"/>
              </a:xfrm>
            </p:grpSpPr>
            <p:sp>
              <p:nvSpPr>
                <p:cNvPr id="6310" name="Google Shape;6310;p84"/>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4"/>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12" name="Google Shape;6312;p84"/>
            <p:cNvGrpSpPr/>
            <p:nvPr/>
          </p:nvGrpSpPr>
          <p:grpSpPr>
            <a:xfrm>
              <a:off x="4479443" y="3645904"/>
              <a:ext cx="455965" cy="388789"/>
              <a:chOff x="2957425" y="238100"/>
              <a:chExt cx="1910200" cy="1628775"/>
            </a:xfrm>
          </p:grpSpPr>
          <p:sp>
            <p:nvSpPr>
              <p:cNvPr id="6313" name="Google Shape;6313;p84"/>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84"/>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4"/>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84"/>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84"/>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84"/>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84"/>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84"/>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4"/>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4"/>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23" name="Google Shape;6323;p84"/>
          <p:cNvGrpSpPr/>
          <p:nvPr/>
        </p:nvGrpSpPr>
        <p:grpSpPr>
          <a:xfrm>
            <a:off x="2480746" y="3534460"/>
            <a:ext cx="1243128" cy="637739"/>
            <a:chOff x="2496310" y="3693351"/>
            <a:chExt cx="1342906" cy="688926"/>
          </a:xfrm>
        </p:grpSpPr>
        <p:grpSp>
          <p:nvGrpSpPr>
            <p:cNvPr id="6324" name="Google Shape;6324;p84"/>
            <p:cNvGrpSpPr/>
            <p:nvPr/>
          </p:nvGrpSpPr>
          <p:grpSpPr>
            <a:xfrm>
              <a:off x="2496310" y="3693351"/>
              <a:ext cx="1342906" cy="688875"/>
              <a:chOff x="2496310" y="3693351"/>
              <a:chExt cx="1342906" cy="688875"/>
            </a:xfrm>
          </p:grpSpPr>
          <p:sp>
            <p:nvSpPr>
              <p:cNvPr id="6325" name="Google Shape;6325;p84"/>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84"/>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4"/>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4"/>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4"/>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84"/>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31" name="Google Shape;6331;p84"/>
              <p:cNvCxnSpPr>
                <a:stCxn id="6329"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6332" name="Google Shape;6332;p84"/>
              <p:cNvCxnSpPr>
                <a:stCxn id="6326"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6333" name="Google Shape;6333;p84"/>
              <p:cNvCxnSpPr>
                <a:stCxn id="6327"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334" name="Google Shape;6334;p84"/>
              <p:cNvCxnSpPr>
                <a:stCxn id="6330"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335" name="Google Shape;6335;p84"/>
              <p:cNvCxnSpPr>
                <a:stCxn id="6328"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6336" name="Google Shape;6336;p84"/>
            <p:cNvGrpSpPr/>
            <p:nvPr/>
          </p:nvGrpSpPr>
          <p:grpSpPr>
            <a:xfrm>
              <a:off x="2675275" y="3930557"/>
              <a:ext cx="1003306" cy="451719"/>
              <a:chOff x="2675275" y="4174282"/>
              <a:chExt cx="1003306" cy="451719"/>
            </a:xfrm>
          </p:grpSpPr>
          <p:sp>
            <p:nvSpPr>
              <p:cNvPr id="6337" name="Google Shape;6337;p84"/>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4"/>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84"/>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40" name="Google Shape;6340;p84"/>
          <p:cNvGrpSpPr/>
          <p:nvPr/>
        </p:nvGrpSpPr>
        <p:grpSpPr>
          <a:xfrm>
            <a:off x="1654417" y="971307"/>
            <a:ext cx="574511" cy="874709"/>
            <a:chOff x="1715404" y="1112080"/>
            <a:chExt cx="642270" cy="977984"/>
          </a:xfrm>
        </p:grpSpPr>
        <p:grpSp>
          <p:nvGrpSpPr>
            <p:cNvPr id="6341" name="Google Shape;6341;p84"/>
            <p:cNvGrpSpPr/>
            <p:nvPr/>
          </p:nvGrpSpPr>
          <p:grpSpPr>
            <a:xfrm>
              <a:off x="1715404" y="1112080"/>
              <a:ext cx="642270" cy="977984"/>
              <a:chOff x="1715404" y="1112080"/>
              <a:chExt cx="642270" cy="977984"/>
            </a:xfrm>
          </p:grpSpPr>
          <p:sp>
            <p:nvSpPr>
              <p:cNvPr id="6342" name="Google Shape;6342;p84"/>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84"/>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4" name="Google Shape;6344;p84"/>
            <p:cNvGrpSpPr/>
            <p:nvPr/>
          </p:nvGrpSpPr>
          <p:grpSpPr>
            <a:xfrm>
              <a:off x="1768927" y="1165603"/>
              <a:ext cx="535225" cy="851367"/>
              <a:chOff x="1768927" y="1165603"/>
              <a:chExt cx="535225" cy="851367"/>
            </a:xfrm>
          </p:grpSpPr>
          <p:sp>
            <p:nvSpPr>
              <p:cNvPr id="6345" name="Google Shape;6345;p84"/>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4"/>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7" name="Google Shape;6347;p84"/>
            <p:cNvGrpSpPr/>
            <p:nvPr/>
          </p:nvGrpSpPr>
          <p:grpSpPr>
            <a:xfrm>
              <a:off x="1822449" y="1219125"/>
              <a:ext cx="428180" cy="718859"/>
              <a:chOff x="1822449" y="1219125"/>
              <a:chExt cx="428180" cy="718859"/>
            </a:xfrm>
          </p:grpSpPr>
          <p:sp>
            <p:nvSpPr>
              <p:cNvPr id="6348" name="Google Shape;6348;p84"/>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84"/>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84"/>
            <p:cNvGrpSpPr/>
            <p:nvPr/>
          </p:nvGrpSpPr>
          <p:grpSpPr>
            <a:xfrm>
              <a:off x="1875972" y="1272648"/>
              <a:ext cx="321135" cy="586939"/>
              <a:chOff x="1875972" y="1272648"/>
              <a:chExt cx="321135" cy="586939"/>
            </a:xfrm>
          </p:grpSpPr>
          <p:sp>
            <p:nvSpPr>
              <p:cNvPr id="6351" name="Google Shape;6351;p84"/>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84"/>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53" name="Google Shape;6353;p84"/>
          <p:cNvGrpSpPr/>
          <p:nvPr/>
        </p:nvGrpSpPr>
        <p:grpSpPr>
          <a:xfrm>
            <a:off x="7761578" y="3528028"/>
            <a:ext cx="293855" cy="644170"/>
            <a:chOff x="241025" y="3151575"/>
            <a:chExt cx="293855" cy="644170"/>
          </a:xfrm>
        </p:grpSpPr>
        <p:sp>
          <p:nvSpPr>
            <p:cNvPr id="6354" name="Google Shape;6354;p84"/>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4"/>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6" name="Google Shape;6356;p84"/>
          <p:cNvGrpSpPr/>
          <p:nvPr/>
        </p:nvGrpSpPr>
        <p:grpSpPr>
          <a:xfrm>
            <a:off x="709562" y="2728028"/>
            <a:ext cx="1779649" cy="591620"/>
            <a:chOff x="246070" y="1983375"/>
            <a:chExt cx="1855347" cy="616849"/>
          </a:xfrm>
        </p:grpSpPr>
        <p:sp>
          <p:nvSpPr>
            <p:cNvPr id="6357" name="Google Shape;6357;p84"/>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84"/>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84"/>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84"/>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84"/>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84"/>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84"/>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84"/>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4"/>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84"/>
          <p:cNvGrpSpPr/>
          <p:nvPr/>
        </p:nvGrpSpPr>
        <p:grpSpPr>
          <a:xfrm>
            <a:off x="2320428" y="971307"/>
            <a:ext cx="711055" cy="745993"/>
            <a:chOff x="2496269" y="1171698"/>
            <a:chExt cx="761953" cy="799392"/>
          </a:xfrm>
        </p:grpSpPr>
        <p:grpSp>
          <p:nvGrpSpPr>
            <p:cNvPr id="6367" name="Google Shape;6367;p84"/>
            <p:cNvGrpSpPr/>
            <p:nvPr/>
          </p:nvGrpSpPr>
          <p:grpSpPr>
            <a:xfrm>
              <a:off x="2496269" y="1171698"/>
              <a:ext cx="761953" cy="723022"/>
              <a:chOff x="2496269" y="1171698"/>
              <a:chExt cx="761953" cy="723022"/>
            </a:xfrm>
          </p:grpSpPr>
          <p:sp>
            <p:nvSpPr>
              <p:cNvPr id="6368" name="Google Shape;6368;p84"/>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4"/>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0" name="Google Shape;6370;p84"/>
              <p:cNvGrpSpPr/>
              <p:nvPr/>
            </p:nvGrpSpPr>
            <p:grpSpPr>
              <a:xfrm>
                <a:off x="2496269" y="1171698"/>
                <a:ext cx="761953" cy="723022"/>
                <a:chOff x="2496269" y="1120652"/>
                <a:chExt cx="761953" cy="723022"/>
              </a:xfrm>
            </p:grpSpPr>
            <p:grpSp>
              <p:nvGrpSpPr>
                <p:cNvPr id="6371" name="Google Shape;6371;p84"/>
                <p:cNvGrpSpPr/>
                <p:nvPr/>
              </p:nvGrpSpPr>
              <p:grpSpPr>
                <a:xfrm>
                  <a:off x="2496269" y="1120652"/>
                  <a:ext cx="761953" cy="723022"/>
                  <a:chOff x="2496269" y="1120652"/>
                  <a:chExt cx="761953" cy="723022"/>
                </a:xfrm>
              </p:grpSpPr>
              <p:grpSp>
                <p:nvGrpSpPr>
                  <p:cNvPr id="6372" name="Google Shape;6372;p84"/>
                  <p:cNvGrpSpPr/>
                  <p:nvPr/>
                </p:nvGrpSpPr>
                <p:grpSpPr>
                  <a:xfrm>
                    <a:off x="2496269" y="1304589"/>
                    <a:ext cx="407089" cy="305057"/>
                    <a:chOff x="2496269" y="1304589"/>
                    <a:chExt cx="407089" cy="305057"/>
                  </a:xfrm>
                </p:grpSpPr>
                <p:sp>
                  <p:nvSpPr>
                    <p:cNvPr id="6373" name="Google Shape;6373;p84"/>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84"/>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5" name="Google Shape;6375;p84"/>
                  <p:cNvGrpSpPr/>
                  <p:nvPr/>
                </p:nvGrpSpPr>
                <p:grpSpPr>
                  <a:xfrm>
                    <a:off x="2586468" y="1493376"/>
                    <a:ext cx="358850" cy="349656"/>
                    <a:chOff x="2586468" y="1493376"/>
                    <a:chExt cx="358850" cy="349656"/>
                  </a:xfrm>
                </p:grpSpPr>
                <p:sp>
                  <p:nvSpPr>
                    <p:cNvPr id="6376" name="Google Shape;6376;p84"/>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84"/>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8" name="Google Shape;6378;p84"/>
                  <p:cNvGrpSpPr/>
                  <p:nvPr/>
                </p:nvGrpSpPr>
                <p:grpSpPr>
                  <a:xfrm>
                    <a:off x="2807939" y="1494024"/>
                    <a:ext cx="358857" cy="349650"/>
                    <a:chOff x="2807939" y="1494024"/>
                    <a:chExt cx="358857" cy="349650"/>
                  </a:xfrm>
                </p:grpSpPr>
                <p:sp>
                  <p:nvSpPr>
                    <p:cNvPr id="6379" name="Google Shape;6379;p84"/>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84"/>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1" name="Google Shape;6381;p84"/>
                  <p:cNvGrpSpPr/>
                  <p:nvPr/>
                </p:nvGrpSpPr>
                <p:grpSpPr>
                  <a:xfrm>
                    <a:off x="2851133" y="1305635"/>
                    <a:ext cx="407089" cy="305057"/>
                    <a:chOff x="2851133" y="1305635"/>
                    <a:chExt cx="407089" cy="305057"/>
                  </a:xfrm>
                </p:grpSpPr>
                <p:sp>
                  <p:nvSpPr>
                    <p:cNvPr id="6382" name="Google Shape;6382;p84"/>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84"/>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4" name="Google Shape;6384;p84"/>
                  <p:cNvGrpSpPr/>
                  <p:nvPr/>
                </p:nvGrpSpPr>
                <p:grpSpPr>
                  <a:xfrm>
                    <a:off x="2727495" y="1120652"/>
                    <a:ext cx="300271" cy="396358"/>
                    <a:chOff x="2727495" y="1120652"/>
                    <a:chExt cx="300271" cy="396358"/>
                  </a:xfrm>
                </p:grpSpPr>
                <p:sp>
                  <p:nvSpPr>
                    <p:cNvPr id="6385" name="Google Shape;6385;p84"/>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84"/>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87" name="Google Shape;6387;p84"/>
                <p:cNvGrpSpPr/>
                <p:nvPr/>
              </p:nvGrpSpPr>
              <p:grpSpPr>
                <a:xfrm>
                  <a:off x="2722305" y="1350460"/>
                  <a:ext cx="308357" cy="308344"/>
                  <a:chOff x="2722305" y="1350460"/>
                  <a:chExt cx="308357" cy="308344"/>
                </a:xfrm>
              </p:grpSpPr>
              <p:sp>
                <p:nvSpPr>
                  <p:cNvPr id="6388" name="Google Shape;6388;p84"/>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9" name="Google Shape;6389;p84"/>
                  <p:cNvGrpSpPr/>
                  <p:nvPr/>
                </p:nvGrpSpPr>
                <p:grpSpPr>
                  <a:xfrm>
                    <a:off x="2725064" y="1364529"/>
                    <a:ext cx="297954" cy="280182"/>
                    <a:chOff x="2725064" y="1364529"/>
                    <a:chExt cx="297954" cy="280182"/>
                  </a:xfrm>
                </p:grpSpPr>
                <p:sp>
                  <p:nvSpPr>
                    <p:cNvPr id="6390" name="Google Shape;6390;p84"/>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4"/>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84"/>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4"/>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4"/>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395" name="Google Shape;6395;p84"/>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84"/>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84"/>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84"/>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84"/>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0" name="Google Shape;6400;p84"/>
          <p:cNvGrpSpPr/>
          <p:nvPr/>
        </p:nvGrpSpPr>
        <p:grpSpPr>
          <a:xfrm>
            <a:off x="3909129" y="2727412"/>
            <a:ext cx="1569144" cy="591015"/>
            <a:chOff x="3820100" y="3023049"/>
            <a:chExt cx="1303926" cy="491162"/>
          </a:xfrm>
        </p:grpSpPr>
        <p:grpSp>
          <p:nvGrpSpPr>
            <p:cNvPr id="6401" name="Google Shape;6401;p84"/>
            <p:cNvGrpSpPr/>
            <p:nvPr/>
          </p:nvGrpSpPr>
          <p:grpSpPr>
            <a:xfrm>
              <a:off x="3820100" y="3023072"/>
              <a:ext cx="1303926" cy="491139"/>
              <a:chOff x="3820100" y="3023072"/>
              <a:chExt cx="1303926" cy="491139"/>
            </a:xfrm>
          </p:grpSpPr>
          <p:sp>
            <p:nvSpPr>
              <p:cNvPr id="6402" name="Google Shape;6402;p84"/>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4"/>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84"/>
            <p:cNvGrpSpPr/>
            <p:nvPr/>
          </p:nvGrpSpPr>
          <p:grpSpPr>
            <a:xfrm>
              <a:off x="4132439" y="3023645"/>
              <a:ext cx="393633" cy="177096"/>
              <a:chOff x="4132439" y="3023645"/>
              <a:chExt cx="393633" cy="177096"/>
            </a:xfrm>
          </p:grpSpPr>
          <p:sp>
            <p:nvSpPr>
              <p:cNvPr id="6405" name="Google Shape;6405;p84"/>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4"/>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84"/>
            <p:cNvGrpSpPr/>
            <p:nvPr/>
          </p:nvGrpSpPr>
          <p:grpSpPr>
            <a:xfrm>
              <a:off x="3921811" y="3023049"/>
              <a:ext cx="1002397" cy="388943"/>
              <a:chOff x="3921811" y="3023049"/>
              <a:chExt cx="1002397" cy="388943"/>
            </a:xfrm>
          </p:grpSpPr>
          <p:sp>
            <p:nvSpPr>
              <p:cNvPr id="6408" name="Google Shape;6408;p84"/>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4"/>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0" name="Google Shape;6410;p84"/>
            <p:cNvGrpSpPr/>
            <p:nvPr/>
          </p:nvGrpSpPr>
          <p:grpSpPr>
            <a:xfrm>
              <a:off x="4023645" y="3023049"/>
              <a:ext cx="683032" cy="286722"/>
              <a:chOff x="4023645" y="3023049"/>
              <a:chExt cx="683032" cy="286722"/>
            </a:xfrm>
          </p:grpSpPr>
          <p:sp>
            <p:nvSpPr>
              <p:cNvPr id="6411" name="Google Shape;6411;p84"/>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4"/>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13" name="Google Shape;6413;p84"/>
          <p:cNvGrpSpPr/>
          <p:nvPr/>
        </p:nvGrpSpPr>
        <p:grpSpPr>
          <a:xfrm>
            <a:off x="1541251" y="1854258"/>
            <a:ext cx="713522" cy="688025"/>
            <a:chOff x="1706078" y="2092648"/>
            <a:chExt cx="660913" cy="637296"/>
          </a:xfrm>
        </p:grpSpPr>
        <p:sp>
          <p:nvSpPr>
            <p:cNvPr id="6414" name="Google Shape;6414;p84"/>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5" name="Google Shape;6415;p84"/>
            <p:cNvGrpSpPr/>
            <p:nvPr/>
          </p:nvGrpSpPr>
          <p:grpSpPr>
            <a:xfrm>
              <a:off x="1706078" y="2092648"/>
              <a:ext cx="660913" cy="575241"/>
              <a:chOff x="1706078" y="2092648"/>
              <a:chExt cx="660913" cy="575241"/>
            </a:xfrm>
          </p:grpSpPr>
          <p:sp>
            <p:nvSpPr>
              <p:cNvPr id="6416" name="Google Shape;6416;p84"/>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4"/>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84"/>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19" name="Google Shape;6419;p84"/>
          <p:cNvGrpSpPr/>
          <p:nvPr/>
        </p:nvGrpSpPr>
        <p:grpSpPr>
          <a:xfrm>
            <a:off x="6303109" y="971806"/>
            <a:ext cx="1317459" cy="684168"/>
            <a:chOff x="238125" y="999450"/>
            <a:chExt cx="7140700" cy="3708225"/>
          </a:xfrm>
        </p:grpSpPr>
        <p:sp>
          <p:nvSpPr>
            <p:cNvPr id="6420" name="Google Shape;6420;p84"/>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4"/>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84"/>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4"/>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84"/>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84"/>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84"/>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4"/>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4"/>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432"/>
        <p:cNvGrpSpPr/>
        <p:nvPr/>
      </p:nvGrpSpPr>
      <p:grpSpPr>
        <a:xfrm>
          <a:off x="0" y="0"/>
          <a:ext cx="0" cy="0"/>
          <a:chOff x="0" y="0"/>
          <a:chExt cx="0" cy="0"/>
        </a:xfrm>
      </p:grpSpPr>
      <p:grpSp>
        <p:nvGrpSpPr>
          <p:cNvPr id="6433" name="Google Shape;6433;p85"/>
          <p:cNvGrpSpPr/>
          <p:nvPr/>
        </p:nvGrpSpPr>
        <p:grpSpPr>
          <a:xfrm>
            <a:off x="717027" y="967622"/>
            <a:ext cx="1636117" cy="1526144"/>
            <a:chOff x="729238" y="1179665"/>
            <a:chExt cx="1636117" cy="1526144"/>
          </a:xfrm>
        </p:grpSpPr>
        <p:grpSp>
          <p:nvGrpSpPr>
            <p:cNvPr id="6434" name="Google Shape;6434;p85"/>
            <p:cNvGrpSpPr/>
            <p:nvPr/>
          </p:nvGrpSpPr>
          <p:grpSpPr>
            <a:xfrm>
              <a:off x="729238" y="1179665"/>
              <a:ext cx="80700" cy="1526144"/>
              <a:chOff x="729238" y="1179665"/>
              <a:chExt cx="80700" cy="1526144"/>
            </a:xfrm>
          </p:grpSpPr>
          <p:sp>
            <p:nvSpPr>
              <p:cNvPr id="6435" name="Google Shape;6435;p85"/>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5"/>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85"/>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85"/>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5"/>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85"/>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85"/>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5"/>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5"/>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85"/>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5" name="Google Shape;6445;p85"/>
            <p:cNvGrpSpPr/>
            <p:nvPr/>
          </p:nvGrpSpPr>
          <p:grpSpPr>
            <a:xfrm>
              <a:off x="903098" y="1179665"/>
              <a:ext cx="80700" cy="1526144"/>
              <a:chOff x="903098" y="1179665"/>
              <a:chExt cx="80700" cy="1526144"/>
            </a:xfrm>
          </p:grpSpPr>
          <p:sp>
            <p:nvSpPr>
              <p:cNvPr id="6446" name="Google Shape;6446;p85"/>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85"/>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85"/>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85"/>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5"/>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85"/>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85"/>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85"/>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85"/>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85"/>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6" name="Google Shape;6456;p85"/>
            <p:cNvGrpSpPr/>
            <p:nvPr/>
          </p:nvGrpSpPr>
          <p:grpSpPr>
            <a:xfrm>
              <a:off x="1076958" y="1179665"/>
              <a:ext cx="80700" cy="1526144"/>
              <a:chOff x="1076958" y="1179665"/>
              <a:chExt cx="80700" cy="1526144"/>
            </a:xfrm>
          </p:grpSpPr>
          <p:sp>
            <p:nvSpPr>
              <p:cNvPr id="6457" name="Google Shape;6457;p85"/>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85"/>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5"/>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5"/>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85"/>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85"/>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5"/>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5"/>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85"/>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85"/>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7" name="Google Shape;6467;p85"/>
            <p:cNvGrpSpPr/>
            <p:nvPr/>
          </p:nvGrpSpPr>
          <p:grpSpPr>
            <a:xfrm>
              <a:off x="1247707" y="1179665"/>
              <a:ext cx="80700" cy="1526144"/>
              <a:chOff x="1247707" y="1179665"/>
              <a:chExt cx="80700" cy="1526144"/>
            </a:xfrm>
          </p:grpSpPr>
          <p:sp>
            <p:nvSpPr>
              <p:cNvPr id="6468" name="Google Shape;6468;p85"/>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85"/>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5"/>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5"/>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85"/>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85"/>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85"/>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85"/>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5"/>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5"/>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8" name="Google Shape;6478;p85"/>
            <p:cNvGrpSpPr/>
            <p:nvPr/>
          </p:nvGrpSpPr>
          <p:grpSpPr>
            <a:xfrm>
              <a:off x="1421567" y="1179665"/>
              <a:ext cx="80700" cy="1526144"/>
              <a:chOff x="1421567" y="1179665"/>
              <a:chExt cx="80700" cy="1526144"/>
            </a:xfrm>
          </p:grpSpPr>
          <p:sp>
            <p:nvSpPr>
              <p:cNvPr id="6479" name="Google Shape;6479;p85"/>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85"/>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85"/>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5"/>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5"/>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5"/>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5"/>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85"/>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85"/>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5"/>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9" name="Google Shape;6489;p85"/>
            <p:cNvGrpSpPr/>
            <p:nvPr/>
          </p:nvGrpSpPr>
          <p:grpSpPr>
            <a:xfrm>
              <a:off x="1592327" y="1179665"/>
              <a:ext cx="80700" cy="1526144"/>
              <a:chOff x="1592327" y="1179665"/>
              <a:chExt cx="80700" cy="1526144"/>
            </a:xfrm>
          </p:grpSpPr>
          <p:sp>
            <p:nvSpPr>
              <p:cNvPr id="6490" name="Google Shape;6490;p85"/>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85"/>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85"/>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85"/>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5"/>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5"/>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85"/>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5"/>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5"/>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85"/>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0" name="Google Shape;6500;p85"/>
            <p:cNvGrpSpPr/>
            <p:nvPr/>
          </p:nvGrpSpPr>
          <p:grpSpPr>
            <a:xfrm>
              <a:off x="1766187" y="1179665"/>
              <a:ext cx="80700" cy="1526144"/>
              <a:chOff x="1766187" y="1179665"/>
              <a:chExt cx="80700" cy="1526144"/>
            </a:xfrm>
          </p:grpSpPr>
          <p:sp>
            <p:nvSpPr>
              <p:cNvPr id="6501" name="Google Shape;6501;p85"/>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5"/>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5"/>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5"/>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5"/>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5"/>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5"/>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85"/>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85"/>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5"/>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1" name="Google Shape;6511;p85"/>
            <p:cNvGrpSpPr/>
            <p:nvPr/>
          </p:nvGrpSpPr>
          <p:grpSpPr>
            <a:xfrm>
              <a:off x="1936935" y="1179665"/>
              <a:ext cx="80700" cy="1526144"/>
              <a:chOff x="1936935" y="1179665"/>
              <a:chExt cx="80700" cy="1526144"/>
            </a:xfrm>
          </p:grpSpPr>
          <p:sp>
            <p:nvSpPr>
              <p:cNvPr id="6512" name="Google Shape;6512;p85"/>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5"/>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5"/>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5"/>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85"/>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85"/>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85"/>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5"/>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85"/>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5"/>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2" name="Google Shape;6522;p85"/>
            <p:cNvGrpSpPr/>
            <p:nvPr/>
          </p:nvGrpSpPr>
          <p:grpSpPr>
            <a:xfrm>
              <a:off x="2110795" y="1179665"/>
              <a:ext cx="80700" cy="1526144"/>
              <a:chOff x="2110795" y="1179665"/>
              <a:chExt cx="80700" cy="1526144"/>
            </a:xfrm>
          </p:grpSpPr>
          <p:sp>
            <p:nvSpPr>
              <p:cNvPr id="6523" name="Google Shape;6523;p85"/>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85"/>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85"/>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5"/>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5"/>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5"/>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5"/>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5"/>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5"/>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5"/>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3" name="Google Shape;6533;p85"/>
            <p:cNvGrpSpPr/>
            <p:nvPr/>
          </p:nvGrpSpPr>
          <p:grpSpPr>
            <a:xfrm>
              <a:off x="2284655" y="1179665"/>
              <a:ext cx="80700" cy="1526144"/>
              <a:chOff x="2284655" y="1179665"/>
              <a:chExt cx="80700" cy="1526144"/>
            </a:xfrm>
          </p:grpSpPr>
          <p:sp>
            <p:nvSpPr>
              <p:cNvPr id="6534" name="Google Shape;6534;p85"/>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5"/>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5"/>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5"/>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85"/>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85"/>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5"/>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5"/>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85"/>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85"/>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44" name="Google Shape;6544;p85"/>
          <p:cNvGrpSpPr/>
          <p:nvPr/>
        </p:nvGrpSpPr>
        <p:grpSpPr>
          <a:xfrm>
            <a:off x="2611693" y="986760"/>
            <a:ext cx="1364248" cy="1102133"/>
            <a:chOff x="2623904" y="1198803"/>
            <a:chExt cx="1364248" cy="1102133"/>
          </a:xfrm>
        </p:grpSpPr>
        <p:grpSp>
          <p:nvGrpSpPr>
            <p:cNvPr id="6545" name="Google Shape;6545;p85"/>
            <p:cNvGrpSpPr/>
            <p:nvPr/>
          </p:nvGrpSpPr>
          <p:grpSpPr>
            <a:xfrm>
              <a:off x="2623907" y="1198803"/>
              <a:ext cx="1364245" cy="273000"/>
              <a:chOff x="2623907" y="1198803"/>
              <a:chExt cx="1364245" cy="273000"/>
            </a:xfrm>
          </p:grpSpPr>
          <p:sp>
            <p:nvSpPr>
              <p:cNvPr id="6546" name="Google Shape;6546;p85"/>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85"/>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85"/>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85"/>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85"/>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85"/>
            <p:cNvGrpSpPr/>
            <p:nvPr/>
          </p:nvGrpSpPr>
          <p:grpSpPr>
            <a:xfrm>
              <a:off x="2623904" y="1476964"/>
              <a:ext cx="1364245" cy="273000"/>
              <a:chOff x="2623904" y="1476964"/>
              <a:chExt cx="1364245" cy="273000"/>
            </a:xfrm>
          </p:grpSpPr>
          <p:sp>
            <p:nvSpPr>
              <p:cNvPr id="6552" name="Google Shape;6552;p85"/>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85"/>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85"/>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5"/>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5"/>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7" name="Google Shape;6557;p85"/>
            <p:cNvGrpSpPr/>
            <p:nvPr/>
          </p:nvGrpSpPr>
          <p:grpSpPr>
            <a:xfrm>
              <a:off x="2623907" y="1749775"/>
              <a:ext cx="1364245" cy="273000"/>
              <a:chOff x="2623907" y="1749775"/>
              <a:chExt cx="1364245" cy="273000"/>
            </a:xfrm>
          </p:grpSpPr>
          <p:sp>
            <p:nvSpPr>
              <p:cNvPr id="6558" name="Google Shape;6558;p85"/>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85"/>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5"/>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85"/>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5"/>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3" name="Google Shape;6563;p85"/>
            <p:cNvGrpSpPr/>
            <p:nvPr/>
          </p:nvGrpSpPr>
          <p:grpSpPr>
            <a:xfrm>
              <a:off x="2623904" y="2027936"/>
              <a:ext cx="1364245" cy="273000"/>
              <a:chOff x="2623904" y="2027936"/>
              <a:chExt cx="1364245" cy="273000"/>
            </a:xfrm>
          </p:grpSpPr>
          <p:sp>
            <p:nvSpPr>
              <p:cNvPr id="6564" name="Google Shape;6564;p85"/>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85"/>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5"/>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5"/>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85"/>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69" name="Google Shape;6569;p85"/>
          <p:cNvGrpSpPr/>
          <p:nvPr/>
        </p:nvGrpSpPr>
        <p:grpSpPr>
          <a:xfrm>
            <a:off x="2601154" y="2445833"/>
            <a:ext cx="1387541" cy="159124"/>
            <a:chOff x="3200660" y="2180272"/>
            <a:chExt cx="2563824" cy="378237"/>
          </a:xfrm>
        </p:grpSpPr>
        <p:sp>
          <p:nvSpPr>
            <p:cNvPr id="6570" name="Google Shape;6570;p85"/>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85"/>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85"/>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85"/>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5"/>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5"/>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85"/>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5"/>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5"/>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5"/>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85"/>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5"/>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5"/>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85"/>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85"/>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5"/>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5"/>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85"/>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8" name="Google Shape;6588;p85"/>
          <p:cNvGrpSpPr/>
          <p:nvPr/>
        </p:nvGrpSpPr>
        <p:grpSpPr>
          <a:xfrm>
            <a:off x="2597679" y="2723597"/>
            <a:ext cx="1390502" cy="159625"/>
            <a:chOff x="3530150" y="2790075"/>
            <a:chExt cx="1962600" cy="225300"/>
          </a:xfrm>
        </p:grpSpPr>
        <p:sp>
          <p:nvSpPr>
            <p:cNvPr id="6589" name="Google Shape;6589;p85"/>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85"/>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85"/>
          <p:cNvGrpSpPr/>
          <p:nvPr/>
        </p:nvGrpSpPr>
        <p:grpSpPr>
          <a:xfrm>
            <a:off x="2597736" y="3001862"/>
            <a:ext cx="1411629" cy="154175"/>
            <a:chOff x="3558802" y="4011244"/>
            <a:chExt cx="1866000" cy="111600"/>
          </a:xfrm>
        </p:grpSpPr>
        <p:sp>
          <p:nvSpPr>
            <p:cNvPr id="6592" name="Google Shape;6592;p85"/>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85"/>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4" name="Google Shape;6594;p85"/>
          <p:cNvGrpSpPr/>
          <p:nvPr/>
        </p:nvGrpSpPr>
        <p:grpSpPr>
          <a:xfrm>
            <a:off x="2598024" y="2207432"/>
            <a:ext cx="1383503" cy="119761"/>
            <a:chOff x="3465975" y="2270258"/>
            <a:chExt cx="1986364" cy="171947"/>
          </a:xfrm>
        </p:grpSpPr>
        <p:sp>
          <p:nvSpPr>
            <p:cNvPr id="6595" name="Google Shape;6595;p85"/>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85"/>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5"/>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85"/>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85"/>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85"/>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85"/>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5"/>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3" name="Google Shape;6603;p85"/>
          <p:cNvGrpSpPr/>
          <p:nvPr/>
        </p:nvGrpSpPr>
        <p:grpSpPr>
          <a:xfrm>
            <a:off x="2609031" y="3571205"/>
            <a:ext cx="1369531" cy="195460"/>
            <a:chOff x="723300" y="4253549"/>
            <a:chExt cx="2276482" cy="324900"/>
          </a:xfrm>
        </p:grpSpPr>
        <p:sp>
          <p:nvSpPr>
            <p:cNvPr id="6604" name="Google Shape;6604;p85"/>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85"/>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85"/>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5"/>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85"/>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9" name="Google Shape;6609;p85"/>
          <p:cNvGrpSpPr/>
          <p:nvPr/>
        </p:nvGrpSpPr>
        <p:grpSpPr>
          <a:xfrm>
            <a:off x="2598592" y="3272446"/>
            <a:ext cx="1389066" cy="180119"/>
            <a:chOff x="705948" y="3788465"/>
            <a:chExt cx="2308953" cy="299400"/>
          </a:xfrm>
        </p:grpSpPr>
        <p:sp>
          <p:nvSpPr>
            <p:cNvPr id="6610" name="Google Shape;6610;p85"/>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85"/>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85"/>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5"/>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85"/>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5" name="Google Shape;6615;p85"/>
          <p:cNvGrpSpPr/>
          <p:nvPr/>
        </p:nvGrpSpPr>
        <p:grpSpPr>
          <a:xfrm>
            <a:off x="4195583" y="1876400"/>
            <a:ext cx="1433821" cy="191501"/>
            <a:chOff x="4273350" y="2088443"/>
            <a:chExt cx="1433821" cy="191501"/>
          </a:xfrm>
        </p:grpSpPr>
        <p:grpSp>
          <p:nvGrpSpPr>
            <p:cNvPr id="6616" name="Google Shape;6616;p85"/>
            <p:cNvGrpSpPr/>
            <p:nvPr/>
          </p:nvGrpSpPr>
          <p:grpSpPr>
            <a:xfrm>
              <a:off x="4273350" y="2088443"/>
              <a:ext cx="1433821" cy="0"/>
              <a:chOff x="5224975" y="2962250"/>
              <a:chExt cx="1544400" cy="0"/>
            </a:xfrm>
          </p:grpSpPr>
          <p:cxnSp>
            <p:nvCxnSpPr>
              <p:cNvPr id="6617" name="Google Shape;6617;p85"/>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618" name="Google Shape;6618;p85"/>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619" name="Google Shape;6619;p85"/>
            <p:cNvGrpSpPr/>
            <p:nvPr/>
          </p:nvGrpSpPr>
          <p:grpSpPr>
            <a:xfrm>
              <a:off x="4273350" y="2279944"/>
              <a:ext cx="1433821" cy="0"/>
              <a:chOff x="5224975" y="2962250"/>
              <a:chExt cx="1544400" cy="0"/>
            </a:xfrm>
          </p:grpSpPr>
          <p:cxnSp>
            <p:nvCxnSpPr>
              <p:cNvPr id="6620" name="Google Shape;6620;p85"/>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621" name="Google Shape;6621;p85"/>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622" name="Google Shape;6622;p85"/>
          <p:cNvGrpSpPr/>
          <p:nvPr/>
        </p:nvGrpSpPr>
        <p:grpSpPr>
          <a:xfrm>
            <a:off x="2646529" y="3885304"/>
            <a:ext cx="1304609" cy="294074"/>
            <a:chOff x="2658741" y="4097347"/>
            <a:chExt cx="1304609" cy="294074"/>
          </a:xfrm>
        </p:grpSpPr>
        <p:grpSp>
          <p:nvGrpSpPr>
            <p:cNvPr id="6623" name="Google Shape;6623;p85"/>
            <p:cNvGrpSpPr/>
            <p:nvPr/>
          </p:nvGrpSpPr>
          <p:grpSpPr>
            <a:xfrm>
              <a:off x="2658741" y="4097347"/>
              <a:ext cx="118572" cy="294074"/>
              <a:chOff x="3343310" y="4475555"/>
              <a:chExt cx="127717" cy="316753"/>
            </a:xfrm>
          </p:grpSpPr>
          <p:sp>
            <p:nvSpPr>
              <p:cNvPr id="6624" name="Google Shape;6624;p85"/>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5"/>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6" name="Google Shape;6626;p85"/>
            <p:cNvGrpSpPr/>
            <p:nvPr/>
          </p:nvGrpSpPr>
          <p:grpSpPr>
            <a:xfrm>
              <a:off x="3815519" y="4098388"/>
              <a:ext cx="147831" cy="291991"/>
              <a:chOff x="3527539" y="4476677"/>
              <a:chExt cx="159232" cy="314510"/>
            </a:xfrm>
          </p:grpSpPr>
          <p:sp>
            <p:nvSpPr>
              <p:cNvPr id="6627" name="Google Shape;6627;p8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9" name="Google Shape;6629;p85"/>
            <p:cNvGrpSpPr/>
            <p:nvPr/>
          </p:nvGrpSpPr>
          <p:grpSpPr>
            <a:xfrm>
              <a:off x="3511696" y="4098388"/>
              <a:ext cx="147831" cy="291991"/>
              <a:chOff x="3527539" y="4476677"/>
              <a:chExt cx="159232" cy="314510"/>
            </a:xfrm>
          </p:grpSpPr>
          <p:sp>
            <p:nvSpPr>
              <p:cNvPr id="6630" name="Google Shape;6630;p8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85"/>
            <p:cNvGrpSpPr/>
            <p:nvPr/>
          </p:nvGrpSpPr>
          <p:grpSpPr>
            <a:xfrm>
              <a:off x="3207874" y="4098388"/>
              <a:ext cx="147831" cy="291991"/>
              <a:chOff x="3527539" y="4476677"/>
              <a:chExt cx="159232" cy="314510"/>
            </a:xfrm>
          </p:grpSpPr>
          <p:sp>
            <p:nvSpPr>
              <p:cNvPr id="6633" name="Google Shape;6633;p8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8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85"/>
            <p:cNvGrpSpPr/>
            <p:nvPr/>
          </p:nvGrpSpPr>
          <p:grpSpPr>
            <a:xfrm>
              <a:off x="2933305" y="4097347"/>
              <a:ext cx="118572" cy="294074"/>
              <a:chOff x="3343310" y="4475555"/>
              <a:chExt cx="127717" cy="316753"/>
            </a:xfrm>
          </p:grpSpPr>
          <p:sp>
            <p:nvSpPr>
              <p:cNvPr id="6636" name="Google Shape;6636;p85"/>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5"/>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38" name="Google Shape;6638;p85"/>
          <p:cNvGrpSpPr/>
          <p:nvPr/>
        </p:nvGrpSpPr>
        <p:grpSpPr>
          <a:xfrm>
            <a:off x="4197138" y="963998"/>
            <a:ext cx="1430711" cy="751237"/>
            <a:chOff x="5159450" y="1919950"/>
            <a:chExt cx="1541050" cy="862500"/>
          </a:xfrm>
        </p:grpSpPr>
        <p:sp>
          <p:nvSpPr>
            <p:cNvPr id="6639" name="Google Shape;6639;p85"/>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640" name="Google Shape;6640;p85"/>
            <p:cNvGrpSpPr/>
            <p:nvPr/>
          </p:nvGrpSpPr>
          <p:grpSpPr>
            <a:xfrm>
              <a:off x="5159450" y="1919950"/>
              <a:ext cx="1541050" cy="862500"/>
              <a:chOff x="5159450" y="1919950"/>
              <a:chExt cx="1541050" cy="862500"/>
            </a:xfrm>
          </p:grpSpPr>
          <p:cxnSp>
            <p:nvCxnSpPr>
              <p:cNvPr id="6641" name="Google Shape;6641;p85"/>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642" name="Google Shape;6642;p85"/>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643" name="Google Shape;6643;p85"/>
          <p:cNvGrpSpPr/>
          <p:nvPr/>
        </p:nvGrpSpPr>
        <p:grpSpPr>
          <a:xfrm>
            <a:off x="4245275" y="2227768"/>
            <a:ext cx="1334436" cy="967914"/>
            <a:chOff x="4294923" y="2439811"/>
            <a:chExt cx="1334436" cy="967914"/>
          </a:xfrm>
        </p:grpSpPr>
        <p:grpSp>
          <p:nvGrpSpPr>
            <p:cNvPr id="6644" name="Google Shape;6644;p85"/>
            <p:cNvGrpSpPr/>
            <p:nvPr/>
          </p:nvGrpSpPr>
          <p:grpSpPr>
            <a:xfrm>
              <a:off x="4960455" y="2469658"/>
              <a:ext cx="668904" cy="885524"/>
              <a:chOff x="4960455" y="2469658"/>
              <a:chExt cx="668904" cy="885524"/>
            </a:xfrm>
          </p:grpSpPr>
          <p:sp>
            <p:nvSpPr>
              <p:cNvPr id="6645" name="Google Shape;6645;p85"/>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5"/>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85"/>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85"/>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5"/>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5"/>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85"/>
            <p:cNvGrpSpPr/>
            <p:nvPr/>
          </p:nvGrpSpPr>
          <p:grpSpPr>
            <a:xfrm>
              <a:off x="4294923" y="2469658"/>
              <a:ext cx="668951" cy="885524"/>
              <a:chOff x="4294923" y="2469658"/>
              <a:chExt cx="668951" cy="885524"/>
            </a:xfrm>
          </p:grpSpPr>
          <p:sp>
            <p:nvSpPr>
              <p:cNvPr id="6652" name="Google Shape;6652;p85"/>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5"/>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85"/>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5"/>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85"/>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85"/>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8" name="Google Shape;6658;p85"/>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9" name="Google Shape;6659;p85"/>
          <p:cNvGrpSpPr/>
          <p:nvPr/>
        </p:nvGrpSpPr>
        <p:grpSpPr>
          <a:xfrm>
            <a:off x="4231478" y="3282213"/>
            <a:ext cx="1430949" cy="897289"/>
            <a:chOff x="4351371" y="3547942"/>
            <a:chExt cx="1345130" cy="843475"/>
          </a:xfrm>
        </p:grpSpPr>
        <p:grpSp>
          <p:nvGrpSpPr>
            <p:cNvPr id="6660" name="Google Shape;6660;p85"/>
            <p:cNvGrpSpPr/>
            <p:nvPr/>
          </p:nvGrpSpPr>
          <p:grpSpPr>
            <a:xfrm>
              <a:off x="4351371" y="4209917"/>
              <a:ext cx="1345130" cy="181500"/>
              <a:chOff x="4351371" y="4209917"/>
              <a:chExt cx="1345130" cy="181500"/>
            </a:xfrm>
          </p:grpSpPr>
          <p:sp>
            <p:nvSpPr>
              <p:cNvPr id="6661" name="Google Shape;6661;p85"/>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62" name="Google Shape;6662;p85"/>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663" name="Google Shape;6663;p85"/>
            <p:cNvGrpSpPr/>
            <p:nvPr/>
          </p:nvGrpSpPr>
          <p:grpSpPr>
            <a:xfrm>
              <a:off x="4403010" y="3985221"/>
              <a:ext cx="1109518" cy="181500"/>
              <a:chOff x="4403010" y="3985221"/>
              <a:chExt cx="1109518" cy="181500"/>
            </a:xfrm>
          </p:grpSpPr>
          <p:sp>
            <p:nvSpPr>
              <p:cNvPr id="6664" name="Google Shape;6664;p85"/>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65" name="Google Shape;6665;p85"/>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666" name="Google Shape;6666;p85"/>
            <p:cNvGrpSpPr/>
            <p:nvPr/>
          </p:nvGrpSpPr>
          <p:grpSpPr>
            <a:xfrm>
              <a:off x="4618704" y="3766582"/>
              <a:ext cx="807858" cy="181500"/>
              <a:chOff x="4618704" y="3766582"/>
              <a:chExt cx="807858" cy="181500"/>
            </a:xfrm>
          </p:grpSpPr>
          <p:sp>
            <p:nvSpPr>
              <p:cNvPr id="6667" name="Google Shape;6667;p85"/>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68" name="Google Shape;6668;p85"/>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669" name="Google Shape;6669;p85"/>
            <p:cNvGrpSpPr/>
            <p:nvPr/>
          </p:nvGrpSpPr>
          <p:grpSpPr>
            <a:xfrm>
              <a:off x="4735238" y="3547942"/>
              <a:ext cx="462839" cy="181500"/>
              <a:chOff x="4735238" y="3547942"/>
              <a:chExt cx="462839" cy="181500"/>
            </a:xfrm>
          </p:grpSpPr>
          <p:sp>
            <p:nvSpPr>
              <p:cNvPr id="6670" name="Google Shape;6670;p85"/>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71" name="Google Shape;6671;p85"/>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672" name="Google Shape;6672;p85"/>
          <p:cNvGrpSpPr/>
          <p:nvPr/>
        </p:nvGrpSpPr>
        <p:grpSpPr>
          <a:xfrm>
            <a:off x="7407836" y="2217537"/>
            <a:ext cx="1020955" cy="928853"/>
            <a:chOff x="926675" y="238125"/>
            <a:chExt cx="5755100" cy="5232975"/>
          </a:xfrm>
        </p:grpSpPr>
        <p:sp>
          <p:nvSpPr>
            <p:cNvPr id="6673" name="Google Shape;6673;p85"/>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5"/>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5"/>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5"/>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7" name="Google Shape;6677;p85"/>
          <p:cNvGrpSpPr/>
          <p:nvPr/>
        </p:nvGrpSpPr>
        <p:grpSpPr>
          <a:xfrm>
            <a:off x="715210" y="2616272"/>
            <a:ext cx="1695374" cy="1560837"/>
            <a:chOff x="727421" y="2828315"/>
            <a:chExt cx="1695374" cy="1560837"/>
          </a:xfrm>
        </p:grpSpPr>
        <p:grpSp>
          <p:nvGrpSpPr>
            <p:cNvPr id="6678" name="Google Shape;6678;p85"/>
            <p:cNvGrpSpPr/>
            <p:nvPr/>
          </p:nvGrpSpPr>
          <p:grpSpPr>
            <a:xfrm>
              <a:off x="727421" y="2828315"/>
              <a:ext cx="1695374" cy="1560837"/>
              <a:chOff x="734799" y="2782450"/>
              <a:chExt cx="1571100" cy="1577400"/>
            </a:xfrm>
          </p:grpSpPr>
          <p:cxnSp>
            <p:nvCxnSpPr>
              <p:cNvPr id="6679" name="Google Shape;6679;p85"/>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680" name="Google Shape;6680;p85"/>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681" name="Google Shape;6681;p85"/>
            <p:cNvGrpSpPr/>
            <p:nvPr/>
          </p:nvGrpSpPr>
          <p:grpSpPr>
            <a:xfrm>
              <a:off x="819108" y="2882501"/>
              <a:ext cx="1556791" cy="1426186"/>
              <a:chOff x="819108" y="2882501"/>
              <a:chExt cx="1556791" cy="1426186"/>
            </a:xfrm>
          </p:grpSpPr>
          <p:grpSp>
            <p:nvGrpSpPr>
              <p:cNvPr id="6682" name="Google Shape;6682;p85"/>
              <p:cNvGrpSpPr/>
              <p:nvPr/>
            </p:nvGrpSpPr>
            <p:grpSpPr>
              <a:xfrm>
                <a:off x="819108" y="2882501"/>
                <a:ext cx="103104" cy="1426186"/>
                <a:chOff x="4674013" y="3100904"/>
                <a:chExt cx="122758" cy="1698043"/>
              </a:xfrm>
            </p:grpSpPr>
            <p:sp>
              <p:nvSpPr>
                <p:cNvPr id="6683" name="Google Shape;6683;p85"/>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85"/>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85"/>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85"/>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85"/>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85"/>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85"/>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0" name="Google Shape;6690;p85"/>
              <p:cNvGrpSpPr/>
              <p:nvPr/>
            </p:nvGrpSpPr>
            <p:grpSpPr>
              <a:xfrm>
                <a:off x="1062475" y="2882501"/>
                <a:ext cx="103104" cy="1426186"/>
                <a:chOff x="4940438" y="3100904"/>
                <a:chExt cx="122758" cy="1698043"/>
              </a:xfrm>
            </p:grpSpPr>
            <p:sp>
              <p:nvSpPr>
                <p:cNvPr id="6691" name="Google Shape;6691;p85"/>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85"/>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85"/>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85"/>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85"/>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85"/>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85"/>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85"/>
              <p:cNvGrpSpPr/>
              <p:nvPr/>
            </p:nvGrpSpPr>
            <p:grpSpPr>
              <a:xfrm>
                <a:off x="1299324" y="2882501"/>
                <a:ext cx="103104" cy="1426186"/>
                <a:chOff x="5206863" y="3100904"/>
                <a:chExt cx="122758" cy="1698043"/>
              </a:xfrm>
            </p:grpSpPr>
            <p:sp>
              <p:nvSpPr>
                <p:cNvPr id="6699" name="Google Shape;6699;p85"/>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85"/>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85"/>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5"/>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85"/>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85"/>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85"/>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85"/>
              <p:cNvGrpSpPr/>
              <p:nvPr/>
            </p:nvGrpSpPr>
            <p:grpSpPr>
              <a:xfrm>
                <a:off x="1786057" y="2882501"/>
                <a:ext cx="103104" cy="1426186"/>
                <a:chOff x="6006138" y="3143629"/>
                <a:chExt cx="122758" cy="1698043"/>
              </a:xfrm>
            </p:grpSpPr>
            <p:sp>
              <p:nvSpPr>
                <p:cNvPr id="6707" name="Google Shape;6707;p85"/>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5"/>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85"/>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85"/>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5"/>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85"/>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85"/>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85"/>
              <p:cNvGrpSpPr/>
              <p:nvPr/>
            </p:nvGrpSpPr>
            <p:grpSpPr>
              <a:xfrm>
                <a:off x="2029422" y="2882501"/>
                <a:ext cx="103104" cy="1426186"/>
                <a:chOff x="6805413" y="3100904"/>
                <a:chExt cx="122758" cy="1698043"/>
              </a:xfrm>
            </p:grpSpPr>
            <p:sp>
              <p:nvSpPr>
                <p:cNvPr id="6715" name="Google Shape;6715;p85"/>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85"/>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85"/>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5"/>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85"/>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85"/>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5"/>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2" name="Google Shape;6722;p85"/>
              <p:cNvGrpSpPr/>
              <p:nvPr/>
            </p:nvGrpSpPr>
            <p:grpSpPr>
              <a:xfrm>
                <a:off x="2272795" y="2882501"/>
                <a:ext cx="103104" cy="1426186"/>
                <a:chOff x="5206863" y="3100904"/>
                <a:chExt cx="122758" cy="1698043"/>
              </a:xfrm>
            </p:grpSpPr>
            <p:sp>
              <p:nvSpPr>
                <p:cNvPr id="6723" name="Google Shape;6723;p85"/>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85"/>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85"/>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5"/>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5"/>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85"/>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85"/>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0" name="Google Shape;6730;p85"/>
              <p:cNvGrpSpPr/>
              <p:nvPr/>
            </p:nvGrpSpPr>
            <p:grpSpPr>
              <a:xfrm>
                <a:off x="1542694" y="2882501"/>
                <a:ext cx="103104" cy="1426186"/>
                <a:chOff x="6006138" y="3143629"/>
                <a:chExt cx="122758" cy="1698043"/>
              </a:xfrm>
            </p:grpSpPr>
            <p:sp>
              <p:nvSpPr>
                <p:cNvPr id="6731" name="Google Shape;6731;p85"/>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85"/>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85"/>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5"/>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85"/>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85"/>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5"/>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738" name="Google Shape;6738;p85"/>
          <p:cNvGrpSpPr/>
          <p:nvPr/>
        </p:nvGrpSpPr>
        <p:grpSpPr>
          <a:xfrm>
            <a:off x="5671260" y="3305994"/>
            <a:ext cx="2749952" cy="870677"/>
            <a:chOff x="238125" y="1725700"/>
            <a:chExt cx="7139025" cy="2260325"/>
          </a:xfrm>
        </p:grpSpPr>
        <p:sp>
          <p:nvSpPr>
            <p:cNvPr id="6739" name="Google Shape;6739;p85"/>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5"/>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85"/>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85"/>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85"/>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85"/>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85"/>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85"/>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85"/>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5"/>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9" name="Google Shape;6749;p85"/>
          <p:cNvGrpSpPr/>
          <p:nvPr/>
        </p:nvGrpSpPr>
        <p:grpSpPr>
          <a:xfrm>
            <a:off x="5941424" y="2247740"/>
            <a:ext cx="1105452" cy="916747"/>
            <a:chOff x="5249100" y="1210600"/>
            <a:chExt cx="3502700" cy="2904775"/>
          </a:xfrm>
        </p:grpSpPr>
        <p:sp>
          <p:nvSpPr>
            <p:cNvPr id="6750" name="Google Shape;6750;p85"/>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85"/>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5"/>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5"/>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54" name="Google Shape;6754;p85"/>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755" name="Google Shape;6755;p85"/>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756" name="Google Shape;6756;p85"/>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757" name="Google Shape;6757;p85"/>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758" name="Google Shape;6758;p85"/>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9" name="Google Shape;6759;p85"/>
          <p:cNvGrpSpPr/>
          <p:nvPr/>
        </p:nvGrpSpPr>
        <p:grpSpPr>
          <a:xfrm>
            <a:off x="7123972" y="967158"/>
            <a:ext cx="1304650" cy="1124856"/>
            <a:chOff x="7287122" y="1165658"/>
            <a:chExt cx="1219413" cy="1051365"/>
          </a:xfrm>
        </p:grpSpPr>
        <p:grpSp>
          <p:nvGrpSpPr>
            <p:cNvPr id="6760" name="Google Shape;6760;p85"/>
            <p:cNvGrpSpPr/>
            <p:nvPr/>
          </p:nvGrpSpPr>
          <p:grpSpPr>
            <a:xfrm>
              <a:off x="7287122" y="1969723"/>
              <a:ext cx="1219413" cy="247300"/>
              <a:chOff x="7287122" y="1969723"/>
              <a:chExt cx="1219413" cy="247300"/>
            </a:xfrm>
          </p:grpSpPr>
          <p:sp>
            <p:nvSpPr>
              <p:cNvPr id="6761" name="Google Shape;6761;p85"/>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2" name="Google Shape;6762;p85"/>
              <p:cNvGrpSpPr/>
              <p:nvPr/>
            </p:nvGrpSpPr>
            <p:grpSpPr>
              <a:xfrm>
                <a:off x="7287122" y="2063892"/>
                <a:ext cx="1151753" cy="73428"/>
                <a:chOff x="7287122" y="2063892"/>
                <a:chExt cx="1151753" cy="73428"/>
              </a:xfrm>
            </p:grpSpPr>
            <p:sp>
              <p:nvSpPr>
                <p:cNvPr id="6763" name="Google Shape;6763;p85"/>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64" name="Google Shape;6764;p85"/>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765" name="Google Shape;6765;p85"/>
            <p:cNvGrpSpPr/>
            <p:nvPr/>
          </p:nvGrpSpPr>
          <p:grpSpPr>
            <a:xfrm>
              <a:off x="7287122" y="1712201"/>
              <a:ext cx="1219403" cy="246767"/>
              <a:chOff x="7287122" y="1712201"/>
              <a:chExt cx="1219403" cy="246767"/>
            </a:xfrm>
          </p:grpSpPr>
          <p:sp>
            <p:nvSpPr>
              <p:cNvPr id="6766" name="Google Shape;6766;p85"/>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7" name="Google Shape;6767;p85"/>
              <p:cNvGrpSpPr/>
              <p:nvPr/>
            </p:nvGrpSpPr>
            <p:grpSpPr>
              <a:xfrm>
                <a:off x="7287122" y="1842861"/>
                <a:ext cx="1005303" cy="73419"/>
                <a:chOff x="7287122" y="1842861"/>
                <a:chExt cx="1005303" cy="73419"/>
              </a:xfrm>
            </p:grpSpPr>
            <p:sp>
              <p:nvSpPr>
                <p:cNvPr id="6768" name="Google Shape;6768;p85"/>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69" name="Google Shape;6769;p85"/>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770" name="Google Shape;6770;p85"/>
            <p:cNvGrpSpPr/>
            <p:nvPr/>
          </p:nvGrpSpPr>
          <p:grpSpPr>
            <a:xfrm>
              <a:off x="7287122" y="1447520"/>
              <a:ext cx="1219403" cy="286667"/>
              <a:chOff x="7287122" y="1447520"/>
              <a:chExt cx="1219403" cy="286667"/>
            </a:xfrm>
          </p:grpSpPr>
          <p:sp>
            <p:nvSpPr>
              <p:cNvPr id="6771" name="Google Shape;6771;p85"/>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2" name="Google Shape;6772;p85"/>
              <p:cNvGrpSpPr/>
              <p:nvPr/>
            </p:nvGrpSpPr>
            <p:grpSpPr>
              <a:xfrm>
                <a:off x="7287122" y="1581977"/>
                <a:ext cx="852803" cy="73428"/>
                <a:chOff x="7287122" y="1581977"/>
                <a:chExt cx="852803" cy="73428"/>
              </a:xfrm>
            </p:grpSpPr>
            <p:sp>
              <p:nvSpPr>
                <p:cNvPr id="6773" name="Google Shape;6773;p85"/>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74" name="Google Shape;6774;p85"/>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775" name="Google Shape;6775;p85"/>
            <p:cNvGrpSpPr/>
            <p:nvPr/>
          </p:nvGrpSpPr>
          <p:grpSpPr>
            <a:xfrm>
              <a:off x="7287122" y="1165658"/>
              <a:ext cx="1219403" cy="344253"/>
              <a:chOff x="7287122" y="1165658"/>
              <a:chExt cx="1219403" cy="344253"/>
            </a:xfrm>
          </p:grpSpPr>
          <p:sp>
            <p:nvSpPr>
              <p:cNvPr id="6776" name="Google Shape;6776;p85"/>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7" name="Google Shape;6777;p85"/>
              <p:cNvGrpSpPr/>
              <p:nvPr/>
            </p:nvGrpSpPr>
            <p:grpSpPr>
              <a:xfrm>
                <a:off x="7287122" y="1341025"/>
                <a:ext cx="695703" cy="73419"/>
                <a:chOff x="7287122" y="1341025"/>
                <a:chExt cx="695703" cy="73419"/>
              </a:xfrm>
            </p:grpSpPr>
            <p:sp>
              <p:nvSpPr>
                <p:cNvPr id="6778" name="Google Shape;6778;p85"/>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79" name="Google Shape;6779;p85"/>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780" name="Google Shape;6780;p85"/>
          <p:cNvGrpSpPr/>
          <p:nvPr/>
        </p:nvGrpSpPr>
        <p:grpSpPr>
          <a:xfrm>
            <a:off x="5790464" y="973181"/>
            <a:ext cx="1397729" cy="1098540"/>
            <a:chOff x="5900602" y="1193063"/>
            <a:chExt cx="1299851" cy="1021707"/>
          </a:xfrm>
        </p:grpSpPr>
        <p:grpSp>
          <p:nvGrpSpPr>
            <p:cNvPr id="6781" name="Google Shape;6781;p85"/>
            <p:cNvGrpSpPr/>
            <p:nvPr/>
          </p:nvGrpSpPr>
          <p:grpSpPr>
            <a:xfrm>
              <a:off x="6520337" y="1193063"/>
              <a:ext cx="341815" cy="799959"/>
              <a:chOff x="6520337" y="1193063"/>
              <a:chExt cx="341815" cy="799959"/>
            </a:xfrm>
          </p:grpSpPr>
          <p:grpSp>
            <p:nvGrpSpPr>
              <p:cNvPr id="6782" name="Google Shape;6782;p85"/>
              <p:cNvGrpSpPr/>
              <p:nvPr/>
            </p:nvGrpSpPr>
            <p:grpSpPr>
              <a:xfrm>
                <a:off x="6520337" y="1589527"/>
                <a:ext cx="213950" cy="403494"/>
                <a:chOff x="6520337" y="1589527"/>
                <a:chExt cx="213950" cy="403494"/>
              </a:xfrm>
            </p:grpSpPr>
            <p:sp>
              <p:nvSpPr>
                <p:cNvPr id="6783" name="Google Shape;6783;p85"/>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85"/>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5" name="Google Shape;6785;p85"/>
              <p:cNvGrpSpPr/>
              <p:nvPr/>
            </p:nvGrpSpPr>
            <p:grpSpPr>
              <a:xfrm>
                <a:off x="6577204" y="1193063"/>
                <a:ext cx="284947" cy="464512"/>
                <a:chOff x="6577204" y="1193063"/>
                <a:chExt cx="284947" cy="464512"/>
              </a:xfrm>
            </p:grpSpPr>
            <p:sp>
              <p:nvSpPr>
                <p:cNvPr id="6786" name="Google Shape;6786;p85"/>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87" name="Google Shape;6787;p85"/>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788" name="Google Shape;6788;p85"/>
            <p:cNvGrpSpPr/>
            <p:nvPr/>
          </p:nvGrpSpPr>
          <p:grpSpPr>
            <a:xfrm>
              <a:off x="6238903" y="1193063"/>
              <a:ext cx="300475" cy="900152"/>
              <a:chOff x="6238903" y="1193063"/>
              <a:chExt cx="300475" cy="900152"/>
            </a:xfrm>
          </p:grpSpPr>
          <p:grpSp>
            <p:nvGrpSpPr>
              <p:cNvPr id="6789" name="Google Shape;6789;p85"/>
              <p:cNvGrpSpPr/>
              <p:nvPr/>
            </p:nvGrpSpPr>
            <p:grpSpPr>
              <a:xfrm>
                <a:off x="6290865" y="1489315"/>
                <a:ext cx="248514" cy="603900"/>
                <a:chOff x="6290865" y="1489315"/>
                <a:chExt cx="248514" cy="603900"/>
              </a:xfrm>
            </p:grpSpPr>
            <p:sp>
              <p:nvSpPr>
                <p:cNvPr id="6790" name="Google Shape;6790;p85"/>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85"/>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2" name="Google Shape;6792;p85"/>
              <p:cNvGrpSpPr/>
              <p:nvPr/>
            </p:nvGrpSpPr>
            <p:grpSpPr>
              <a:xfrm>
                <a:off x="6238903" y="1193063"/>
                <a:ext cx="284947" cy="333087"/>
                <a:chOff x="6238903" y="1193063"/>
                <a:chExt cx="284947" cy="333087"/>
              </a:xfrm>
            </p:grpSpPr>
            <p:sp>
              <p:nvSpPr>
                <p:cNvPr id="6793" name="Google Shape;6793;p85"/>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94" name="Google Shape;6794;p85"/>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795" name="Google Shape;6795;p85"/>
            <p:cNvGrpSpPr/>
            <p:nvPr/>
          </p:nvGrpSpPr>
          <p:grpSpPr>
            <a:xfrm>
              <a:off x="5900602" y="1193063"/>
              <a:ext cx="444345" cy="1021707"/>
              <a:chOff x="5900602" y="1193063"/>
              <a:chExt cx="444345" cy="1021707"/>
            </a:xfrm>
          </p:grpSpPr>
          <p:grpSp>
            <p:nvGrpSpPr>
              <p:cNvPr id="6796" name="Google Shape;6796;p85"/>
              <p:cNvGrpSpPr/>
              <p:nvPr/>
            </p:nvGrpSpPr>
            <p:grpSpPr>
              <a:xfrm>
                <a:off x="6046501" y="1367785"/>
                <a:ext cx="298446" cy="846986"/>
                <a:chOff x="6046501" y="1367785"/>
                <a:chExt cx="298446" cy="846986"/>
              </a:xfrm>
            </p:grpSpPr>
            <p:sp>
              <p:nvSpPr>
                <p:cNvPr id="6797" name="Google Shape;6797;p85"/>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85"/>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9" name="Google Shape;6799;p85"/>
              <p:cNvGrpSpPr/>
              <p:nvPr/>
            </p:nvGrpSpPr>
            <p:grpSpPr>
              <a:xfrm>
                <a:off x="5900602" y="1193063"/>
                <a:ext cx="284947" cy="182312"/>
                <a:chOff x="5900602" y="1193063"/>
                <a:chExt cx="284947" cy="182312"/>
              </a:xfrm>
            </p:grpSpPr>
            <p:sp>
              <p:nvSpPr>
                <p:cNvPr id="6800" name="Google Shape;6800;p85"/>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01" name="Google Shape;6801;p85"/>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802" name="Google Shape;6802;p85"/>
            <p:cNvGrpSpPr/>
            <p:nvPr/>
          </p:nvGrpSpPr>
          <p:grpSpPr>
            <a:xfrm>
              <a:off x="6738300" y="1193063"/>
              <a:ext cx="462153" cy="707634"/>
              <a:chOff x="6738300" y="1193063"/>
              <a:chExt cx="462153" cy="707634"/>
            </a:xfrm>
          </p:grpSpPr>
          <p:grpSp>
            <p:nvGrpSpPr>
              <p:cNvPr id="6803" name="Google Shape;6803;p85"/>
              <p:cNvGrpSpPr/>
              <p:nvPr/>
            </p:nvGrpSpPr>
            <p:grpSpPr>
              <a:xfrm>
                <a:off x="6915505" y="1193063"/>
                <a:ext cx="284947" cy="597387"/>
                <a:chOff x="6915505" y="1193063"/>
                <a:chExt cx="284947" cy="597387"/>
              </a:xfrm>
            </p:grpSpPr>
            <p:sp>
              <p:nvSpPr>
                <p:cNvPr id="6804" name="Google Shape;6804;p85"/>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05" name="Google Shape;6805;p85"/>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806" name="Google Shape;6806;p85"/>
              <p:cNvGrpSpPr/>
              <p:nvPr/>
            </p:nvGrpSpPr>
            <p:grpSpPr>
              <a:xfrm>
                <a:off x="6738300" y="1684725"/>
                <a:ext cx="230066" cy="215971"/>
                <a:chOff x="6738300" y="1684725"/>
                <a:chExt cx="230066" cy="215971"/>
              </a:xfrm>
            </p:grpSpPr>
            <p:sp>
              <p:nvSpPr>
                <p:cNvPr id="6807" name="Google Shape;6807;p85"/>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85"/>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12"/>
        <p:cNvGrpSpPr/>
        <p:nvPr/>
      </p:nvGrpSpPr>
      <p:grpSpPr>
        <a:xfrm>
          <a:off x="0" y="0"/>
          <a:ext cx="0" cy="0"/>
          <a:chOff x="0" y="0"/>
          <a:chExt cx="0" cy="0"/>
        </a:xfrm>
      </p:grpSpPr>
      <p:grpSp>
        <p:nvGrpSpPr>
          <p:cNvPr id="6813" name="Google Shape;6813;p86"/>
          <p:cNvGrpSpPr/>
          <p:nvPr/>
        </p:nvGrpSpPr>
        <p:grpSpPr>
          <a:xfrm>
            <a:off x="821785" y="2307635"/>
            <a:ext cx="339235" cy="298186"/>
            <a:chOff x="898875" y="244725"/>
            <a:chExt cx="481800" cy="423500"/>
          </a:xfrm>
        </p:grpSpPr>
        <p:sp>
          <p:nvSpPr>
            <p:cNvPr id="6814" name="Google Shape;6814;p86"/>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5" name="Google Shape;6815;p86"/>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6" name="Google Shape;6816;p86"/>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7" name="Google Shape;6817;p86"/>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8" name="Google Shape;6818;p86"/>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9" name="Google Shape;6819;p86"/>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0" name="Google Shape;6820;p86"/>
          <p:cNvGrpSpPr/>
          <p:nvPr/>
        </p:nvGrpSpPr>
        <p:grpSpPr>
          <a:xfrm>
            <a:off x="1260167" y="2287103"/>
            <a:ext cx="298169" cy="339253"/>
            <a:chOff x="1529350" y="258825"/>
            <a:chExt cx="423475" cy="481825"/>
          </a:xfrm>
        </p:grpSpPr>
        <p:sp>
          <p:nvSpPr>
            <p:cNvPr id="6821" name="Google Shape;6821;p86"/>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2" name="Google Shape;6822;p86"/>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3" name="Google Shape;6823;p86"/>
          <p:cNvGrpSpPr/>
          <p:nvPr/>
        </p:nvGrpSpPr>
        <p:grpSpPr>
          <a:xfrm>
            <a:off x="1653142" y="2367273"/>
            <a:ext cx="340890" cy="178912"/>
            <a:chOff x="2084325" y="363300"/>
            <a:chExt cx="484150" cy="254100"/>
          </a:xfrm>
        </p:grpSpPr>
        <p:sp>
          <p:nvSpPr>
            <p:cNvPr id="6824" name="Google Shape;6824;p86"/>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5" name="Google Shape;6825;p86"/>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6" name="Google Shape;6826;p86"/>
          <p:cNvGrpSpPr/>
          <p:nvPr/>
        </p:nvGrpSpPr>
        <p:grpSpPr>
          <a:xfrm>
            <a:off x="2102437" y="2287102"/>
            <a:ext cx="298169" cy="339253"/>
            <a:chOff x="2707500" y="249400"/>
            <a:chExt cx="423475" cy="481825"/>
          </a:xfrm>
        </p:grpSpPr>
        <p:sp>
          <p:nvSpPr>
            <p:cNvPr id="6827" name="Google Shape;6827;p86"/>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8" name="Google Shape;6828;p86"/>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9" name="Google Shape;6829;p86"/>
          <p:cNvGrpSpPr/>
          <p:nvPr/>
        </p:nvGrpSpPr>
        <p:grpSpPr>
          <a:xfrm>
            <a:off x="2516052" y="2287428"/>
            <a:ext cx="305386" cy="338602"/>
            <a:chOff x="3300325" y="249875"/>
            <a:chExt cx="433725" cy="480900"/>
          </a:xfrm>
        </p:grpSpPr>
        <p:sp>
          <p:nvSpPr>
            <p:cNvPr id="6830" name="Google Shape;6830;p86"/>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1" name="Google Shape;6831;p86"/>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2" name="Google Shape;6832;p86"/>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3" name="Google Shape;6833;p86"/>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4" name="Google Shape;6834;p86"/>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5" name="Google Shape;6835;p86"/>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6" name="Google Shape;6836;p86"/>
          <p:cNvGrpSpPr/>
          <p:nvPr/>
        </p:nvGrpSpPr>
        <p:grpSpPr>
          <a:xfrm>
            <a:off x="2905137" y="2287349"/>
            <a:ext cx="352349" cy="338760"/>
            <a:chOff x="3854700" y="249750"/>
            <a:chExt cx="500425" cy="481125"/>
          </a:xfrm>
        </p:grpSpPr>
        <p:sp>
          <p:nvSpPr>
            <p:cNvPr id="6837" name="Google Shape;6837;p86"/>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8" name="Google Shape;6838;p86"/>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9" name="Google Shape;6839;p86"/>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0" name="Google Shape;6840;p86"/>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1" name="Google Shape;6841;p86"/>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2" name="Google Shape;6842;p86"/>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3" name="Google Shape;6843;p86"/>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4" name="Google Shape;6844;p86"/>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5" name="Google Shape;6845;p86"/>
          <p:cNvGrpSpPr/>
          <p:nvPr/>
        </p:nvGrpSpPr>
        <p:grpSpPr>
          <a:xfrm>
            <a:off x="3323126" y="2287349"/>
            <a:ext cx="352349" cy="338760"/>
            <a:chOff x="4447550" y="249750"/>
            <a:chExt cx="500425" cy="481125"/>
          </a:xfrm>
        </p:grpSpPr>
        <p:sp>
          <p:nvSpPr>
            <p:cNvPr id="6846" name="Google Shape;6846;p86"/>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7" name="Google Shape;6847;p86"/>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8" name="Google Shape;6848;p86"/>
          <p:cNvGrpSpPr/>
          <p:nvPr/>
        </p:nvGrpSpPr>
        <p:grpSpPr>
          <a:xfrm>
            <a:off x="3752328" y="2287102"/>
            <a:ext cx="339253" cy="339253"/>
            <a:chOff x="5049725" y="249400"/>
            <a:chExt cx="481825" cy="481825"/>
          </a:xfrm>
        </p:grpSpPr>
        <p:sp>
          <p:nvSpPr>
            <p:cNvPr id="6849" name="Google Shape;6849;p86"/>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0" name="Google Shape;6850;p86"/>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1" name="Google Shape;6851;p86"/>
          <p:cNvGrpSpPr/>
          <p:nvPr/>
        </p:nvGrpSpPr>
        <p:grpSpPr>
          <a:xfrm>
            <a:off x="4166269" y="2287102"/>
            <a:ext cx="339253" cy="339253"/>
            <a:chOff x="5660400" y="238125"/>
            <a:chExt cx="481825" cy="481825"/>
          </a:xfrm>
        </p:grpSpPr>
        <p:sp>
          <p:nvSpPr>
            <p:cNvPr id="6852" name="Google Shape;6852;p86"/>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3" name="Google Shape;6853;p86"/>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4" name="Google Shape;6854;p86"/>
          <p:cNvGrpSpPr/>
          <p:nvPr/>
        </p:nvGrpSpPr>
        <p:grpSpPr>
          <a:xfrm>
            <a:off x="4582955" y="2287102"/>
            <a:ext cx="339253" cy="339253"/>
            <a:chOff x="6235400" y="249400"/>
            <a:chExt cx="481825" cy="481825"/>
          </a:xfrm>
        </p:grpSpPr>
        <p:sp>
          <p:nvSpPr>
            <p:cNvPr id="6855" name="Google Shape;6855;p86"/>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6" name="Google Shape;6856;p86"/>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7" name="Google Shape;6857;p86"/>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8" name="Google Shape;6858;p86"/>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9" name="Google Shape;6859;p86"/>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60" name="Google Shape;6860;p86"/>
          <p:cNvGrpSpPr/>
          <p:nvPr/>
        </p:nvGrpSpPr>
        <p:grpSpPr>
          <a:xfrm>
            <a:off x="821301" y="2731810"/>
            <a:ext cx="340204" cy="298116"/>
            <a:chOff x="899850" y="871450"/>
            <a:chExt cx="483175" cy="423400"/>
          </a:xfrm>
        </p:grpSpPr>
        <p:sp>
          <p:nvSpPr>
            <p:cNvPr id="6861" name="Google Shape;6861;p86"/>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2" name="Google Shape;6862;p86"/>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3" name="Google Shape;6863;p86"/>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4" name="Google Shape;6864;p86"/>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65" name="Google Shape;6865;p86"/>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66" name="Google Shape;6866;p86"/>
          <p:cNvGrpSpPr/>
          <p:nvPr/>
        </p:nvGrpSpPr>
        <p:grpSpPr>
          <a:xfrm>
            <a:off x="1653301" y="2711232"/>
            <a:ext cx="340573" cy="339271"/>
            <a:chOff x="2085450" y="842250"/>
            <a:chExt cx="483700" cy="481850"/>
          </a:xfrm>
        </p:grpSpPr>
        <p:sp>
          <p:nvSpPr>
            <p:cNvPr id="6867" name="Google Shape;6867;p86"/>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8" name="Google Shape;6868;p86"/>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9" name="Google Shape;6869;p86"/>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70" name="Google Shape;6870;p86"/>
          <p:cNvGrpSpPr/>
          <p:nvPr/>
        </p:nvGrpSpPr>
        <p:grpSpPr>
          <a:xfrm>
            <a:off x="2081868" y="2711241"/>
            <a:ext cx="339306" cy="339253"/>
            <a:chOff x="2685825" y="840375"/>
            <a:chExt cx="481900" cy="481825"/>
          </a:xfrm>
        </p:grpSpPr>
        <p:sp>
          <p:nvSpPr>
            <p:cNvPr id="6871" name="Google Shape;6871;p86"/>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2" name="Google Shape;6872;p86"/>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73" name="Google Shape;6873;p86"/>
          <p:cNvGrpSpPr/>
          <p:nvPr/>
        </p:nvGrpSpPr>
        <p:grpSpPr>
          <a:xfrm>
            <a:off x="2493529" y="2710924"/>
            <a:ext cx="350431" cy="339887"/>
            <a:chOff x="3270675" y="841800"/>
            <a:chExt cx="497700" cy="482725"/>
          </a:xfrm>
        </p:grpSpPr>
        <p:sp>
          <p:nvSpPr>
            <p:cNvPr id="6874" name="Google Shape;6874;p86"/>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5" name="Google Shape;6875;p86"/>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6" name="Google Shape;6876;p86"/>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77" name="Google Shape;6877;p86"/>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78" name="Google Shape;6878;p86"/>
          <p:cNvGrpSpPr/>
          <p:nvPr/>
        </p:nvGrpSpPr>
        <p:grpSpPr>
          <a:xfrm>
            <a:off x="3329675" y="2731783"/>
            <a:ext cx="339253" cy="298169"/>
            <a:chOff x="4467200" y="877100"/>
            <a:chExt cx="481825" cy="423475"/>
          </a:xfrm>
        </p:grpSpPr>
        <p:sp>
          <p:nvSpPr>
            <p:cNvPr id="6879" name="Google Shape;6879;p86"/>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0" name="Google Shape;6880;p86"/>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1" name="Google Shape;6881;p86"/>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2" name="Google Shape;6882;p86"/>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83" name="Google Shape;6883;p86"/>
          <p:cNvGrpSpPr/>
          <p:nvPr/>
        </p:nvGrpSpPr>
        <p:grpSpPr>
          <a:xfrm>
            <a:off x="3744565" y="2711232"/>
            <a:ext cx="354778" cy="339271"/>
            <a:chOff x="5045500" y="842250"/>
            <a:chExt cx="503875" cy="481850"/>
          </a:xfrm>
        </p:grpSpPr>
        <p:sp>
          <p:nvSpPr>
            <p:cNvPr id="6884" name="Google Shape;6884;p86"/>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5" name="Google Shape;6885;p86"/>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86" name="Google Shape;6886;p86"/>
          <p:cNvGrpSpPr/>
          <p:nvPr/>
        </p:nvGrpSpPr>
        <p:grpSpPr>
          <a:xfrm>
            <a:off x="4167413" y="2737451"/>
            <a:ext cx="336965" cy="286833"/>
            <a:chOff x="5645200" y="879425"/>
            <a:chExt cx="478575" cy="407375"/>
          </a:xfrm>
        </p:grpSpPr>
        <p:sp>
          <p:nvSpPr>
            <p:cNvPr id="6887" name="Google Shape;6887;p86"/>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8" name="Google Shape;6888;p86"/>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9" name="Google Shape;6889;p86"/>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0" name="Google Shape;6890;p86"/>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1" name="Google Shape;6891;p86"/>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2" name="Google Shape;6892;p86"/>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93" name="Google Shape;6893;p86"/>
          <p:cNvGrpSpPr/>
          <p:nvPr/>
        </p:nvGrpSpPr>
        <p:grpSpPr>
          <a:xfrm>
            <a:off x="4603488" y="2711241"/>
            <a:ext cx="298186" cy="339253"/>
            <a:chOff x="6264525" y="842250"/>
            <a:chExt cx="423500" cy="481825"/>
          </a:xfrm>
        </p:grpSpPr>
        <p:sp>
          <p:nvSpPr>
            <p:cNvPr id="6894" name="Google Shape;6894;p86"/>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5" name="Google Shape;6895;p86"/>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6" name="Google Shape;6896;p86"/>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7" name="Google Shape;6897;p86"/>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8" name="Google Shape;6898;p86"/>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9" name="Google Shape;6899;p86"/>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0" name="Google Shape;6900;p86"/>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1" name="Google Shape;6901;p86"/>
          <p:cNvGrpSpPr/>
          <p:nvPr/>
        </p:nvGrpSpPr>
        <p:grpSpPr>
          <a:xfrm>
            <a:off x="821776" y="3125895"/>
            <a:ext cx="339253" cy="339253"/>
            <a:chOff x="900750" y="1436075"/>
            <a:chExt cx="481825" cy="481825"/>
          </a:xfrm>
        </p:grpSpPr>
        <p:sp>
          <p:nvSpPr>
            <p:cNvPr id="6902" name="Google Shape;6902;p86"/>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3" name="Google Shape;6903;p86"/>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4" name="Google Shape;6904;p86"/>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5" name="Google Shape;6905;p86"/>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6" name="Google Shape;6906;p86"/>
          <p:cNvGrpSpPr/>
          <p:nvPr/>
        </p:nvGrpSpPr>
        <p:grpSpPr>
          <a:xfrm>
            <a:off x="1239624" y="3186183"/>
            <a:ext cx="339253" cy="218676"/>
            <a:chOff x="1492675" y="1520750"/>
            <a:chExt cx="481825" cy="310575"/>
          </a:xfrm>
        </p:grpSpPr>
        <p:sp>
          <p:nvSpPr>
            <p:cNvPr id="6907" name="Google Shape;6907;p86"/>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8" name="Google Shape;6908;p86"/>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9" name="Google Shape;6909;p86"/>
          <p:cNvGrpSpPr/>
          <p:nvPr/>
        </p:nvGrpSpPr>
        <p:grpSpPr>
          <a:xfrm>
            <a:off x="1647421" y="3125877"/>
            <a:ext cx="352332" cy="339288"/>
            <a:chOff x="2071000" y="1435025"/>
            <a:chExt cx="500400" cy="481875"/>
          </a:xfrm>
        </p:grpSpPr>
        <p:sp>
          <p:nvSpPr>
            <p:cNvPr id="6910" name="Google Shape;6910;p86"/>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1" name="Google Shape;6911;p86"/>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2" name="Google Shape;6912;p86"/>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13" name="Google Shape;6913;p86"/>
          <p:cNvGrpSpPr/>
          <p:nvPr/>
        </p:nvGrpSpPr>
        <p:grpSpPr>
          <a:xfrm>
            <a:off x="2075584" y="3146709"/>
            <a:ext cx="351874" cy="297623"/>
            <a:chOff x="2678350" y="1464650"/>
            <a:chExt cx="499750" cy="422700"/>
          </a:xfrm>
        </p:grpSpPr>
        <p:sp>
          <p:nvSpPr>
            <p:cNvPr id="6914" name="Google Shape;6914;p86"/>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5" name="Google Shape;6915;p86"/>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6" name="Google Shape;6916;p86"/>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17" name="Google Shape;6917;p86"/>
          <p:cNvGrpSpPr/>
          <p:nvPr/>
        </p:nvGrpSpPr>
        <p:grpSpPr>
          <a:xfrm>
            <a:off x="2499118" y="3125895"/>
            <a:ext cx="339253" cy="339253"/>
            <a:chOff x="3271200" y="1435075"/>
            <a:chExt cx="481825" cy="481825"/>
          </a:xfrm>
        </p:grpSpPr>
        <p:sp>
          <p:nvSpPr>
            <p:cNvPr id="6918" name="Google Shape;6918;p86"/>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9" name="Google Shape;6919;p86"/>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20" name="Google Shape;6920;p86"/>
          <p:cNvGrpSpPr/>
          <p:nvPr/>
        </p:nvGrpSpPr>
        <p:grpSpPr>
          <a:xfrm>
            <a:off x="2909591" y="3125877"/>
            <a:ext cx="343442" cy="339288"/>
            <a:chOff x="3858100" y="1435075"/>
            <a:chExt cx="487775" cy="481875"/>
          </a:xfrm>
        </p:grpSpPr>
        <p:sp>
          <p:nvSpPr>
            <p:cNvPr id="6921" name="Google Shape;6921;p86"/>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2" name="Google Shape;6922;p86"/>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3" name="Google Shape;6923;p86"/>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4" name="Google Shape;6924;p86"/>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5" name="Google Shape;6925;p86"/>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26" name="Google Shape;6926;p86"/>
          <p:cNvGrpSpPr/>
          <p:nvPr/>
        </p:nvGrpSpPr>
        <p:grpSpPr>
          <a:xfrm>
            <a:off x="3329674" y="3125895"/>
            <a:ext cx="339253" cy="339253"/>
            <a:chOff x="4456875" y="1435075"/>
            <a:chExt cx="481825" cy="481825"/>
          </a:xfrm>
        </p:grpSpPr>
        <p:sp>
          <p:nvSpPr>
            <p:cNvPr id="6927" name="Google Shape;6927;p86"/>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8" name="Google Shape;6928;p86"/>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9" name="Google Shape;6929;p86"/>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0" name="Google Shape;6930;p86"/>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1" name="Google Shape;6931;p86"/>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2" name="Google Shape;6932;p86"/>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3" name="Google Shape;6933;p86"/>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4" name="Google Shape;6934;p86"/>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5" name="Google Shape;6935;p86"/>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6" name="Google Shape;6936;p86"/>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7" name="Google Shape;6937;p86"/>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8" name="Google Shape;6938;p86"/>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9" name="Google Shape;6939;p86"/>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0" name="Google Shape;6940;p86"/>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1" name="Google Shape;6941;p86"/>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2" name="Google Shape;6942;p86"/>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3" name="Google Shape;6943;p86"/>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4" name="Google Shape;6944;p86"/>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5" name="Google Shape;6945;p86"/>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46" name="Google Shape;6946;p86"/>
          <p:cNvGrpSpPr/>
          <p:nvPr/>
        </p:nvGrpSpPr>
        <p:grpSpPr>
          <a:xfrm>
            <a:off x="3750665" y="3125886"/>
            <a:ext cx="342580" cy="339271"/>
            <a:chOff x="5049725" y="1435050"/>
            <a:chExt cx="486550" cy="481850"/>
          </a:xfrm>
        </p:grpSpPr>
        <p:sp>
          <p:nvSpPr>
            <p:cNvPr id="6947" name="Google Shape;6947;p86"/>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8" name="Google Shape;6948;p86"/>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9" name="Google Shape;6949;p86"/>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0" name="Google Shape;6950;p86"/>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1" name="Google Shape;6951;p86"/>
          <p:cNvGrpSpPr/>
          <p:nvPr/>
        </p:nvGrpSpPr>
        <p:grpSpPr>
          <a:xfrm>
            <a:off x="4166216" y="3125895"/>
            <a:ext cx="339359" cy="339253"/>
            <a:chOff x="5642475" y="1435075"/>
            <a:chExt cx="481975" cy="481825"/>
          </a:xfrm>
        </p:grpSpPr>
        <p:sp>
          <p:nvSpPr>
            <p:cNvPr id="6952" name="Google Shape;6952;p86"/>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3" name="Google Shape;6953;p86"/>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4" name="Google Shape;6954;p86"/>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5" name="Google Shape;6955;p86"/>
          <p:cNvGrpSpPr/>
          <p:nvPr/>
        </p:nvGrpSpPr>
        <p:grpSpPr>
          <a:xfrm>
            <a:off x="4580702" y="3125886"/>
            <a:ext cx="343759" cy="339271"/>
            <a:chOff x="6232000" y="1435050"/>
            <a:chExt cx="488225" cy="481850"/>
          </a:xfrm>
        </p:grpSpPr>
        <p:sp>
          <p:nvSpPr>
            <p:cNvPr id="6956" name="Google Shape;6956;p86"/>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7" name="Google Shape;6957;p86"/>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8" name="Google Shape;6958;p86"/>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9" name="Google Shape;6959;p86"/>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0" name="Google Shape;6960;p86"/>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61" name="Google Shape;6961;p86"/>
          <p:cNvGrpSpPr/>
          <p:nvPr/>
        </p:nvGrpSpPr>
        <p:grpSpPr>
          <a:xfrm>
            <a:off x="841438" y="3539545"/>
            <a:ext cx="299929" cy="337792"/>
            <a:chOff x="924450" y="2028975"/>
            <a:chExt cx="425975" cy="479750"/>
          </a:xfrm>
        </p:grpSpPr>
        <p:sp>
          <p:nvSpPr>
            <p:cNvPr id="6962" name="Google Shape;6962;p86"/>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3" name="Google Shape;6963;p86"/>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4" name="Google Shape;6964;p86"/>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65" name="Google Shape;6965;p86"/>
          <p:cNvGrpSpPr/>
          <p:nvPr/>
        </p:nvGrpSpPr>
        <p:grpSpPr>
          <a:xfrm>
            <a:off x="1653934" y="3559347"/>
            <a:ext cx="339306" cy="298186"/>
            <a:chOff x="2085450" y="2057100"/>
            <a:chExt cx="481900" cy="423500"/>
          </a:xfrm>
        </p:grpSpPr>
        <p:sp>
          <p:nvSpPr>
            <p:cNvPr id="6966" name="Google Shape;6966;p86"/>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7" name="Google Shape;6967;p86"/>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8" name="Google Shape;6968;p86"/>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69" name="Google Shape;6969;p86"/>
          <p:cNvGrpSpPr/>
          <p:nvPr/>
        </p:nvGrpSpPr>
        <p:grpSpPr>
          <a:xfrm>
            <a:off x="2081868" y="3582592"/>
            <a:ext cx="339306" cy="251698"/>
            <a:chOff x="2678275" y="2090100"/>
            <a:chExt cx="481900" cy="357475"/>
          </a:xfrm>
        </p:grpSpPr>
        <p:sp>
          <p:nvSpPr>
            <p:cNvPr id="6970" name="Google Shape;6970;p86"/>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1" name="Google Shape;6971;p86"/>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2" name="Google Shape;6972;p86"/>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3" name="Google Shape;6973;p86"/>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4" name="Google Shape;6974;p86"/>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75" name="Google Shape;6975;p86"/>
          <p:cNvGrpSpPr/>
          <p:nvPr/>
        </p:nvGrpSpPr>
        <p:grpSpPr>
          <a:xfrm>
            <a:off x="2559072" y="3594790"/>
            <a:ext cx="219345" cy="227301"/>
            <a:chOff x="3357325" y="2093500"/>
            <a:chExt cx="311525" cy="322825"/>
          </a:xfrm>
        </p:grpSpPr>
        <p:sp>
          <p:nvSpPr>
            <p:cNvPr id="6976" name="Google Shape;6976;p86"/>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7" name="Google Shape;6977;p86"/>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8" name="Google Shape;6978;p86"/>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79" name="Google Shape;6979;p86"/>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80" name="Google Shape;6980;p86"/>
          <p:cNvGrpSpPr/>
          <p:nvPr/>
        </p:nvGrpSpPr>
        <p:grpSpPr>
          <a:xfrm>
            <a:off x="3353262" y="3538814"/>
            <a:ext cx="292078" cy="339253"/>
            <a:chOff x="4492800" y="2027925"/>
            <a:chExt cx="414825" cy="481825"/>
          </a:xfrm>
        </p:grpSpPr>
        <p:sp>
          <p:nvSpPr>
            <p:cNvPr id="6981" name="Google Shape;6981;p86"/>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2" name="Google Shape;6982;p86"/>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83" name="Google Shape;6983;p86"/>
          <p:cNvGrpSpPr/>
          <p:nvPr/>
        </p:nvGrpSpPr>
        <p:grpSpPr>
          <a:xfrm>
            <a:off x="3752354" y="3538805"/>
            <a:ext cx="339200" cy="339271"/>
            <a:chOff x="5049725" y="2027900"/>
            <a:chExt cx="481750" cy="481850"/>
          </a:xfrm>
        </p:grpSpPr>
        <p:sp>
          <p:nvSpPr>
            <p:cNvPr id="6984" name="Google Shape;6984;p86"/>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5" name="Google Shape;6985;p86"/>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6" name="Google Shape;6986;p86"/>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7" name="Google Shape;6987;p86"/>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8" name="Google Shape;6988;p86"/>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9" name="Google Shape;6989;p86"/>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0" name="Google Shape;6990;p86"/>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1" name="Google Shape;6991;p86"/>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92" name="Google Shape;6992;p86"/>
          <p:cNvGrpSpPr/>
          <p:nvPr/>
        </p:nvGrpSpPr>
        <p:grpSpPr>
          <a:xfrm>
            <a:off x="4225950" y="3538893"/>
            <a:ext cx="219890" cy="339095"/>
            <a:chOff x="5726350" y="2028150"/>
            <a:chExt cx="312300" cy="481600"/>
          </a:xfrm>
        </p:grpSpPr>
        <p:sp>
          <p:nvSpPr>
            <p:cNvPr id="6993" name="Google Shape;6993;p86"/>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4" name="Google Shape;6994;p86"/>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5" name="Google Shape;6995;p86"/>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96" name="Google Shape;6996;p86"/>
          <p:cNvGrpSpPr/>
          <p:nvPr/>
        </p:nvGrpSpPr>
        <p:grpSpPr>
          <a:xfrm>
            <a:off x="4586141" y="3542000"/>
            <a:ext cx="332881" cy="332881"/>
            <a:chOff x="6239925" y="2032450"/>
            <a:chExt cx="472775" cy="472775"/>
          </a:xfrm>
        </p:grpSpPr>
        <p:sp>
          <p:nvSpPr>
            <p:cNvPr id="6997" name="Google Shape;6997;p86"/>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8" name="Google Shape;6998;p86"/>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99" name="Google Shape;6999;p86"/>
          <p:cNvGrpSpPr/>
          <p:nvPr/>
        </p:nvGrpSpPr>
        <p:grpSpPr>
          <a:xfrm>
            <a:off x="5035233" y="2364092"/>
            <a:ext cx="334641" cy="185425"/>
            <a:chOff x="903075" y="2730000"/>
            <a:chExt cx="475275" cy="263350"/>
          </a:xfrm>
        </p:grpSpPr>
        <p:sp>
          <p:nvSpPr>
            <p:cNvPr id="7000" name="Google Shape;7000;p86"/>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1" name="Google Shape;7001;p86"/>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2" name="Google Shape;7002;p86"/>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03" name="Google Shape;7003;p86"/>
          <p:cNvGrpSpPr/>
          <p:nvPr/>
        </p:nvGrpSpPr>
        <p:grpSpPr>
          <a:xfrm>
            <a:off x="1239624" y="3538814"/>
            <a:ext cx="339253" cy="339253"/>
            <a:chOff x="1492675" y="2027925"/>
            <a:chExt cx="481825" cy="481825"/>
          </a:xfrm>
        </p:grpSpPr>
        <p:sp>
          <p:nvSpPr>
            <p:cNvPr id="7004" name="Google Shape;7004;p86"/>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5" name="Google Shape;7005;p86"/>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6" name="Google Shape;7006;p86"/>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7" name="Google Shape;7007;p86"/>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8" name="Google Shape;7008;p86"/>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09" name="Google Shape;7009;p86"/>
          <p:cNvGrpSpPr/>
          <p:nvPr/>
        </p:nvGrpSpPr>
        <p:grpSpPr>
          <a:xfrm>
            <a:off x="5466000" y="2287178"/>
            <a:ext cx="339253" cy="339253"/>
            <a:chOff x="1492675" y="2620775"/>
            <a:chExt cx="481825" cy="481825"/>
          </a:xfrm>
        </p:grpSpPr>
        <p:sp>
          <p:nvSpPr>
            <p:cNvPr id="7010" name="Google Shape;7010;p86"/>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1" name="Google Shape;7011;p86"/>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012" name="Google Shape;7012;p86"/>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013" name="Google Shape;7013;p86"/>
          <p:cNvGrpSpPr/>
          <p:nvPr/>
        </p:nvGrpSpPr>
        <p:grpSpPr>
          <a:xfrm>
            <a:off x="6289754" y="2303161"/>
            <a:ext cx="333585" cy="307287"/>
            <a:chOff x="2682350" y="2643425"/>
            <a:chExt cx="473775" cy="436425"/>
          </a:xfrm>
        </p:grpSpPr>
        <p:sp>
          <p:nvSpPr>
            <p:cNvPr id="7014" name="Google Shape;7014;p86"/>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5" name="Google Shape;7015;p86"/>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6" name="Google Shape;7016;p86"/>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7" name="Google Shape;7017;p86"/>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8" name="Google Shape;7018;p86"/>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9" name="Google Shape;7019;p86"/>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0" name="Google Shape;7020;p86"/>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21" name="Google Shape;7021;p86"/>
          <p:cNvGrpSpPr/>
          <p:nvPr/>
        </p:nvGrpSpPr>
        <p:grpSpPr>
          <a:xfrm>
            <a:off x="6755243" y="2287178"/>
            <a:ext cx="238531" cy="339253"/>
            <a:chOff x="3342725" y="2620775"/>
            <a:chExt cx="338775" cy="481825"/>
          </a:xfrm>
        </p:grpSpPr>
        <p:sp>
          <p:nvSpPr>
            <p:cNvPr id="7022" name="Google Shape;7022;p86"/>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3" name="Google Shape;7023;p86"/>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4" name="Google Shape;7024;p86"/>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25" name="Google Shape;7025;p86"/>
          <p:cNvGrpSpPr/>
          <p:nvPr/>
        </p:nvGrpSpPr>
        <p:grpSpPr>
          <a:xfrm>
            <a:off x="7148994" y="2287178"/>
            <a:ext cx="278296" cy="339253"/>
            <a:chOff x="3907325" y="2620775"/>
            <a:chExt cx="395250" cy="481825"/>
          </a:xfrm>
        </p:grpSpPr>
        <p:sp>
          <p:nvSpPr>
            <p:cNvPr id="7026" name="Google Shape;7026;p86"/>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7" name="Google Shape;7027;p86"/>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8" name="Google Shape;7028;p86"/>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9" name="Google Shape;7029;p86"/>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30" name="Google Shape;7030;p86"/>
          <p:cNvGrpSpPr/>
          <p:nvPr/>
        </p:nvGrpSpPr>
        <p:grpSpPr>
          <a:xfrm>
            <a:off x="7542181" y="2297783"/>
            <a:ext cx="339253" cy="318042"/>
            <a:chOff x="4456875" y="2635825"/>
            <a:chExt cx="481825" cy="451700"/>
          </a:xfrm>
        </p:grpSpPr>
        <p:sp>
          <p:nvSpPr>
            <p:cNvPr id="7031" name="Google Shape;7031;p86"/>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2" name="Google Shape;7032;p86"/>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3" name="Google Shape;7033;p86"/>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4" name="Google Shape;7034;p86"/>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5" name="Google Shape;7035;p86"/>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6" name="Google Shape;7036;p86"/>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37" name="Google Shape;7037;p86"/>
          <p:cNvGrpSpPr/>
          <p:nvPr/>
        </p:nvGrpSpPr>
        <p:grpSpPr>
          <a:xfrm>
            <a:off x="7967105" y="2297783"/>
            <a:ext cx="339253" cy="318042"/>
            <a:chOff x="5049725" y="2635825"/>
            <a:chExt cx="481825" cy="451700"/>
          </a:xfrm>
        </p:grpSpPr>
        <p:sp>
          <p:nvSpPr>
            <p:cNvPr id="7038" name="Google Shape;7038;p86"/>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9" name="Google Shape;7039;p86"/>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0" name="Google Shape;7040;p86"/>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41" name="Google Shape;7041;p86"/>
          <p:cNvGrpSpPr/>
          <p:nvPr/>
        </p:nvGrpSpPr>
        <p:grpSpPr>
          <a:xfrm>
            <a:off x="2401355" y="3952243"/>
            <a:ext cx="338566" cy="338373"/>
            <a:chOff x="5643000" y="2621375"/>
            <a:chExt cx="480850" cy="480575"/>
          </a:xfrm>
        </p:grpSpPr>
        <p:sp>
          <p:nvSpPr>
            <p:cNvPr id="7042" name="Google Shape;7042;p86"/>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3" name="Google Shape;7043;p86"/>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4" name="Google Shape;7044;p86"/>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5" name="Google Shape;7045;p86"/>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6" name="Google Shape;7046;p86"/>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7" name="Google Shape;7047;p86"/>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8" name="Google Shape;7048;p86"/>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49" name="Google Shape;7049;p86"/>
          <p:cNvGrpSpPr/>
          <p:nvPr/>
        </p:nvGrpSpPr>
        <p:grpSpPr>
          <a:xfrm>
            <a:off x="4171048" y="3951803"/>
            <a:ext cx="339359" cy="339253"/>
            <a:chOff x="6235250" y="2620775"/>
            <a:chExt cx="481975" cy="481825"/>
          </a:xfrm>
        </p:grpSpPr>
        <p:sp>
          <p:nvSpPr>
            <p:cNvPr id="7050" name="Google Shape;7050;p86"/>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1" name="Google Shape;7051;p86"/>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2" name="Google Shape;7052;p86"/>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3" name="Google Shape;7053;p86"/>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4" name="Google Shape;7054;p86"/>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055" name="Google Shape;7055;p86"/>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056" name="Google Shape;7056;p86"/>
          <p:cNvGrpSpPr/>
          <p:nvPr/>
        </p:nvGrpSpPr>
        <p:grpSpPr>
          <a:xfrm>
            <a:off x="5465078" y="2711317"/>
            <a:ext cx="341101" cy="339253"/>
            <a:chOff x="1535000" y="3223325"/>
            <a:chExt cx="484450" cy="481825"/>
          </a:xfrm>
        </p:grpSpPr>
        <p:sp>
          <p:nvSpPr>
            <p:cNvPr id="7057" name="Google Shape;7057;p86"/>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8" name="Google Shape;7058;p86"/>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9" name="Google Shape;7059;p86"/>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60" name="Google Shape;7060;p86"/>
          <p:cNvGrpSpPr/>
          <p:nvPr/>
        </p:nvGrpSpPr>
        <p:grpSpPr>
          <a:xfrm>
            <a:off x="5872645" y="2746618"/>
            <a:ext cx="339253" cy="268649"/>
            <a:chOff x="2085525" y="3263750"/>
            <a:chExt cx="481825" cy="381550"/>
          </a:xfrm>
        </p:grpSpPr>
        <p:sp>
          <p:nvSpPr>
            <p:cNvPr id="7061" name="Google Shape;7061;p86"/>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2" name="Google Shape;7062;p86"/>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063" name="Google Shape;7063;p86"/>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064" name="Google Shape;7064;p86"/>
          <p:cNvGrpSpPr/>
          <p:nvPr/>
        </p:nvGrpSpPr>
        <p:grpSpPr>
          <a:xfrm>
            <a:off x="6704407" y="2711308"/>
            <a:ext cx="340204" cy="339271"/>
            <a:chOff x="3270450" y="3213625"/>
            <a:chExt cx="483175" cy="481850"/>
          </a:xfrm>
        </p:grpSpPr>
        <p:sp>
          <p:nvSpPr>
            <p:cNvPr id="7065" name="Google Shape;7065;p86"/>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6" name="Google Shape;7066;p86"/>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67" name="Google Shape;7067;p86"/>
          <p:cNvGrpSpPr/>
          <p:nvPr/>
        </p:nvGrpSpPr>
        <p:grpSpPr>
          <a:xfrm>
            <a:off x="7203676" y="2711317"/>
            <a:ext cx="168931" cy="339253"/>
            <a:chOff x="3984950" y="3213600"/>
            <a:chExt cx="239925" cy="481825"/>
          </a:xfrm>
        </p:grpSpPr>
        <p:sp>
          <p:nvSpPr>
            <p:cNvPr id="7068" name="Google Shape;7068;p86"/>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9" name="Google Shape;7069;p86"/>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070" name="Google Shape;7070;p86"/>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1" name="Google Shape;7071;p86"/>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072" name="Google Shape;7072;p86"/>
          <p:cNvGrpSpPr/>
          <p:nvPr/>
        </p:nvGrpSpPr>
        <p:grpSpPr>
          <a:xfrm>
            <a:off x="1938873" y="3981487"/>
            <a:ext cx="355218" cy="279880"/>
            <a:chOff x="5629975" y="3255775"/>
            <a:chExt cx="504500" cy="397500"/>
          </a:xfrm>
        </p:grpSpPr>
        <p:sp>
          <p:nvSpPr>
            <p:cNvPr id="7073" name="Google Shape;7073;p86"/>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4" name="Google Shape;7074;p86"/>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5" name="Google Shape;7075;p86"/>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6" name="Google Shape;7076;p86"/>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7" name="Google Shape;7077;p86"/>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78" name="Google Shape;7078;p86"/>
          <p:cNvGrpSpPr/>
          <p:nvPr/>
        </p:nvGrpSpPr>
        <p:grpSpPr>
          <a:xfrm>
            <a:off x="3723529" y="3981593"/>
            <a:ext cx="340256" cy="279669"/>
            <a:chOff x="6234950" y="3255925"/>
            <a:chExt cx="483250" cy="397200"/>
          </a:xfrm>
        </p:grpSpPr>
        <p:sp>
          <p:nvSpPr>
            <p:cNvPr id="7079" name="Google Shape;7079;p86"/>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0" name="Google Shape;7080;p86"/>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1" name="Google Shape;7081;p86"/>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2" name="Google Shape;7082;p86"/>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3" name="Google Shape;7083;p86"/>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4" name="Google Shape;7084;p86"/>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85" name="Google Shape;7085;p86"/>
          <p:cNvGrpSpPr/>
          <p:nvPr/>
        </p:nvGrpSpPr>
        <p:grpSpPr>
          <a:xfrm>
            <a:off x="5043532" y="3125970"/>
            <a:ext cx="318042" cy="339253"/>
            <a:chOff x="914900" y="3806450"/>
            <a:chExt cx="451700" cy="481825"/>
          </a:xfrm>
        </p:grpSpPr>
        <p:sp>
          <p:nvSpPr>
            <p:cNvPr id="7086" name="Google Shape;7086;p86"/>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7" name="Google Shape;7087;p86"/>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8" name="Google Shape;7088;p86"/>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9" name="Google Shape;7089;p86"/>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0" name="Google Shape;7090;p86"/>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91" name="Google Shape;7091;p86"/>
          <p:cNvGrpSpPr/>
          <p:nvPr/>
        </p:nvGrpSpPr>
        <p:grpSpPr>
          <a:xfrm>
            <a:off x="5462454" y="3125785"/>
            <a:ext cx="346347" cy="339623"/>
            <a:chOff x="1490050" y="3805975"/>
            <a:chExt cx="491900" cy="482350"/>
          </a:xfrm>
        </p:grpSpPr>
        <p:sp>
          <p:nvSpPr>
            <p:cNvPr id="7092" name="Google Shape;7092;p86"/>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3" name="Google Shape;7093;p86"/>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4" name="Google Shape;7094;p86"/>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5" name="Google Shape;7095;p86"/>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96" name="Google Shape;7096;p86"/>
          <p:cNvGrpSpPr/>
          <p:nvPr/>
        </p:nvGrpSpPr>
        <p:grpSpPr>
          <a:xfrm>
            <a:off x="5886322" y="3125970"/>
            <a:ext cx="311899" cy="339253"/>
            <a:chOff x="2104275" y="3806450"/>
            <a:chExt cx="442975" cy="481825"/>
          </a:xfrm>
        </p:grpSpPr>
        <p:sp>
          <p:nvSpPr>
            <p:cNvPr id="7097" name="Google Shape;7097;p86"/>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8" name="Google Shape;7098;p86"/>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99" name="Google Shape;7099;p86"/>
          <p:cNvGrpSpPr/>
          <p:nvPr/>
        </p:nvGrpSpPr>
        <p:grpSpPr>
          <a:xfrm>
            <a:off x="6309839" y="3125970"/>
            <a:ext cx="293416" cy="339253"/>
            <a:chOff x="2710875" y="3806450"/>
            <a:chExt cx="416725" cy="481825"/>
          </a:xfrm>
        </p:grpSpPr>
        <p:sp>
          <p:nvSpPr>
            <p:cNvPr id="7100" name="Google Shape;7100;p86"/>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1" name="Google Shape;7101;p86"/>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02" name="Google Shape;7102;p86"/>
          <p:cNvGrpSpPr/>
          <p:nvPr/>
        </p:nvGrpSpPr>
        <p:grpSpPr>
          <a:xfrm>
            <a:off x="6704883" y="3166412"/>
            <a:ext cx="339253" cy="258369"/>
            <a:chOff x="3271200" y="3863875"/>
            <a:chExt cx="481825" cy="366950"/>
          </a:xfrm>
        </p:grpSpPr>
        <p:sp>
          <p:nvSpPr>
            <p:cNvPr id="7103" name="Google Shape;7103;p86"/>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4" name="Google Shape;7104;p86"/>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05" name="Google Shape;7105;p86"/>
          <p:cNvGrpSpPr/>
          <p:nvPr/>
        </p:nvGrpSpPr>
        <p:grpSpPr>
          <a:xfrm>
            <a:off x="7140377" y="3126199"/>
            <a:ext cx="295528" cy="338795"/>
            <a:chOff x="3895050" y="3806775"/>
            <a:chExt cx="419725" cy="481175"/>
          </a:xfrm>
        </p:grpSpPr>
        <p:sp>
          <p:nvSpPr>
            <p:cNvPr id="7106" name="Google Shape;7106;p86"/>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7" name="Google Shape;7107;p86"/>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08" name="Google Shape;7108;p86"/>
          <p:cNvGrpSpPr/>
          <p:nvPr/>
        </p:nvGrpSpPr>
        <p:grpSpPr>
          <a:xfrm>
            <a:off x="7543659" y="3125979"/>
            <a:ext cx="336296" cy="339235"/>
            <a:chOff x="4464775" y="3806475"/>
            <a:chExt cx="477625" cy="481800"/>
          </a:xfrm>
        </p:grpSpPr>
        <p:sp>
          <p:nvSpPr>
            <p:cNvPr id="7109" name="Google Shape;7109;p86"/>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0" name="Google Shape;7110;p86"/>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1" name="Google Shape;7111;p86"/>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2" name="Google Shape;7112;p86"/>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3" name="Google Shape;7113;p86"/>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4" name="Google Shape;7114;p86"/>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15" name="Google Shape;7115;p86"/>
          <p:cNvGrpSpPr/>
          <p:nvPr/>
        </p:nvGrpSpPr>
        <p:grpSpPr>
          <a:xfrm>
            <a:off x="7967105" y="3125970"/>
            <a:ext cx="339253" cy="339253"/>
            <a:chOff x="5049725" y="3806450"/>
            <a:chExt cx="481825" cy="481825"/>
          </a:xfrm>
        </p:grpSpPr>
        <p:sp>
          <p:nvSpPr>
            <p:cNvPr id="7116" name="Google Shape;7116;p86"/>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7" name="Google Shape;7117;p86"/>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8" name="Google Shape;7118;p86"/>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19" name="Google Shape;7119;p86"/>
          <p:cNvGrpSpPr/>
          <p:nvPr/>
        </p:nvGrpSpPr>
        <p:grpSpPr>
          <a:xfrm>
            <a:off x="1492357" y="3951798"/>
            <a:ext cx="339253" cy="339253"/>
            <a:chOff x="5651375" y="3806450"/>
            <a:chExt cx="481825" cy="481825"/>
          </a:xfrm>
        </p:grpSpPr>
        <p:sp>
          <p:nvSpPr>
            <p:cNvPr id="7120" name="Google Shape;7120;p86"/>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1" name="Google Shape;7121;p86"/>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2" name="Google Shape;7122;p86"/>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3" name="Google Shape;7123;p86"/>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24" name="Google Shape;7124;p86"/>
          <p:cNvGrpSpPr/>
          <p:nvPr/>
        </p:nvGrpSpPr>
        <p:grpSpPr>
          <a:xfrm>
            <a:off x="3317763" y="3953787"/>
            <a:ext cx="298503" cy="335275"/>
            <a:chOff x="6264300" y="3809300"/>
            <a:chExt cx="423950" cy="476175"/>
          </a:xfrm>
        </p:grpSpPr>
        <p:sp>
          <p:nvSpPr>
            <p:cNvPr id="7125" name="Google Shape;7125;p86"/>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6" name="Google Shape;7126;p86"/>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7" name="Google Shape;7127;p86"/>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28" name="Google Shape;7128;p86"/>
          <p:cNvGrpSpPr/>
          <p:nvPr/>
        </p:nvGrpSpPr>
        <p:grpSpPr>
          <a:xfrm>
            <a:off x="5032267" y="3538881"/>
            <a:ext cx="340573" cy="339271"/>
            <a:chOff x="898875" y="4399275"/>
            <a:chExt cx="483700" cy="481850"/>
          </a:xfrm>
        </p:grpSpPr>
        <p:sp>
          <p:nvSpPr>
            <p:cNvPr id="7129" name="Google Shape;7129;p86"/>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0" name="Google Shape;7130;p86"/>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1" name="Google Shape;7131;p86"/>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2" name="Google Shape;7132;p86"/>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3" name="Google Shape;7133;p86"/>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4" name="Google Shape;7134;p86"/>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5" name="Google Shape;7135;p86"/>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6" name="Google Shape;7136;p86"/>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37" name="Google Shape;7137;p86"/>
          <p:cNvGrpSpPr/>
          <p:nvPr/>
        </p:nvGrpSpPr>
        <p:grpSpPr>
          <a:xfrm>
            <a:off x="5466000" y="3554133"/>
            <a:ext cx="339253" cy="308765"/>
            <a:chOff x="1492675" y="4420975"/>
            <a:chExt cx="481825" cy="438525"/>
          </a:xfrm>
        </p:grpSpPr>
        <p:sp>
          <p:nvSpPr>
            <p:cNvPr id="7138" name="Google Shape;7138;p86"/>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9" name="Google Shape;7139;p86"/>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0" name="Google Shape;7140;p86"/>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1" name="Google Shape;7141;p86"/>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2" name="Google Shape;7142;p86"/>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43" name="Google Shape;7143;p86"/>
          <p:cNvGrpSpPr/>
          <p:nvPr/>
        </p:nvGrpSpPr>
        <p:grpSpPr>
          <a:xfrm>
            <a:off x="5870982" y="3539558"/>
            <a:ext cx="342580" cy="337915"/>
            <a:chOff x="2084100" y="4400250"/>
            <a:chExt cx="486550" cy="479925"/>
          </a:xfrm>
        </p:grpSpPr>
        <p:sp>
          <p:nvSpPr>
            <p:cNvPr id="7144" name="Google Shape;7144;p86"/>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5" name="Google Shape;7145;p86"/>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6" name="Google Shape;7146;p86"/>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7" name="Google Shape;7147;p86"/>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8" name="Google Shape;7148;p86"/>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9" name="Google Shape;7149;p86"/>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50" name="Google Shape;7150;p86"/>
          <p:cNvGrpSpPr/>
          <p:nvPr/>
        </p:nvGrpSpPr>
        <p:grpSpPr>
          <a:xfrm>
            <a:off x="6307462" y="3538907"/>
            <a:ext cx="298169" cy="339218"/>
            <a:chOff x="2707950" y="4399325"/>
            <a:chExt cx="423475" cy="481775"/>
          </a:xfrm>
        </p:grpSpPr>
        <p:sp>
          <p:nvSpPr>
            <p:cNvPr id="7151" name="Google Shape;7151;p86"/>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2" name="Google Shape;7152;p86"/>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3" name="Google Shape;7153;p86"/>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4" name="Google Shape;7154;p86"/>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5" name="Google Shape;7155;p86"/>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6" name="Google Shape;7156;p86"/>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7" name="Google Shape;7157;p86"/>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8" name="Google Shape;7158;p86"/>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9" name="Google Shape;7159;p86"/>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0" name="Google Shape;7160;p86"/>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1" name="Google Shape;7161;p86"/>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2" name="Google Shape;7162;p86"/>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63" name="Google Shape;7163;p86"/>
          <p:cNvGrpSpPr/>
          <p:nvPr/>
        </p:nvGrpSpPr>
        <p:grpSpPr>
          <a:xfrm>
            <a:off x="6736981" y="3538881"/>
            <a:ext cx="275057" cy="339271"/>
            <a:chOff x="3330525" y="4399275"/>
            <a:chExt cx="390650" cy="481850"/>
          </a:xfrm>
        </p:grpSpPr>
        <p:sp>
          <p:nvSpPr>
            <p:cNvPr id="7164" name="Google Shape;7164;p86"/>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5" name="Google Shape;7165;p86"/>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6" name="Google Shape;7166;p86"/>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7" name="Google Shape;7167;p86"/>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8" name="Google Shape;7168;p86"/>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9" name="Google Shape;7169;p86"/>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0" name="Google Shape;7170;p86"/>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71" name="Google Shape;7171;p86"/>
          <p:cNvGrpSpPr/>
          <p:nvPr/>
        </p:nvGrpSpPr>
        <p:grpSpPr>
          <a:xfrm>
            <a:off x="7161510" y="3538890"/>
            <a:ext cx="253265" cy="339253"/>
            <a:chOff x="3938800" y="4399275"/>
            <a:chExt cx="359700" cy="481825"/>
          </a:xfrm>
        </p:grpSpPr>
        <p:sp>
          <p:nvSpPr>
            <p:cNvPr id="7172" name="Google Shape;7172;p86"/>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3" name="Google Shape;7173;p86"/>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4" name="Google Shape;7174;p86"/>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5" name="Google Shape;7175;p86"/>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6" name="Google Shape;7176;p86"/>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77" name="Google Shape;7177;p86"/>
          <p:cNvGrpSpPr/>
          <p:nvPr/>
        </p:nvGrpSpPr>
        <p:grpSpPr>
          <a:xfrm>
            <a:off x="7632288" y="3538890"/>
            <a:ext cx="159039" cy="339253"/>
            <a:chOff x="4584850" y="4399275"/>
            <a:chExt cx="225875" cy="481825"/>
          </a:xfrm>
        </p:grpSpPr>
        <p:sp>
          <p:nvSpPr>
            <p:cNvPr id="7178" name="Google Shape;7178;p86"/>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9" name="Google Shape;7179;p86"/>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180" name="Google Shape;7180;p86"/>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181" name="Google Shape;7181;p86"/>
          <p:cNvGrpSpPr/>
          <p:nvPr/>
        </p:nvGrpSpPr>
        <p:grpSpPr>
          <a:xfrm>
            <a:off x="1045841" y="3951795"/>
            <a:ext cx="339253" cy="339253"/>
            <a:chOff x="5642550" y="4399275"/>
            <a:chExt cx="481825" cy="481825"/>
          </a:xfrm>
        </p:grpSpPr>
        <p:sp>
          <p:nvSpPr>
            <p:cNvPr id="7182" name="Google Shape;7182;p86"/>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3" name="Google Shape;7183;p86"/>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84" name="Google Shape;7184;p86"/>
          <p:cNvGrpSpPr/>
          <p:nvPr/>
        </p:nvGrpSpPr>
        <p:grpSpPr>
          <a:xfrm>
            <a:off x="2847184" y="3963703"/>
            <a:ext cx="363316" cy="315437"/>
            <a:chOff x="6218300" y="4416175"/>
            <a:chExt cx="516000" cy="448000"/>
          </a:xfrm>
        </p:grpSpPr>
        <p:sp>
          <p:nvSpPr>
            <p:cNvPr id="7185" name="Google Shape;7185;p86"/>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6" name="Google Shape;7186;p86"/>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7" name="Google Shape;7187;p86"/>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88" name="Google Shape;7188;p86"/>
          <p:cNvGrpSpPr/>
          <p:nvPr/>
        </p:nvGrpSpPr>
        <p:grpSpPr>
          <a:xfrm>
            <a:off x="5957218" y="3951792"/>
            <a:ext cx="339253" cy="339253"/>
            <a:chOff x="899850" y="4992125"/>
            <a:chExt cx="481825" cy="481825"/>
          </a:xfrm>
        </p:grpSpPr>
        <p:sp>
          <p:nvSpPr>
            <p:cNvPr id="7189" name="Google Shape;7189;p86"/>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0" name="Google Shape;7190;p86"/>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1" name="Google Shape;7191;p86"/>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92" name="Google Shape;7192;p86"/>
          <p:cNvGrpSpPr/>
          <p:nvPr/>
        </p:nvGrpSpPr>
        <p:grpSpPr>
          <a:xfrm>
            <a:off x="5510702" y="3951792"/>
            <a:ext cx="339253" cy="339253"/>
            <a:chOff x="1492675" y="4992125"/>
            <a:chExt cx="481825" cy="481825"/>
          </a:xfrm>
        </p:grpSpPr>
        <p:sp>
          <p:nvSpPr>
            <p:cNvPr id="7193" name="Google Shape;7193;p86"/>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4" name="Google Shape;7194;p86"/>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95" name="Google Shape;7195;p86"/>
          <p:cNvGrpSpPr/>
          <p:nvPr/>
        </p:nvGrpSpPr>
        <p:grpSpPr>
          <a:xfrm>
            <a:off x="5064186" y="3951792"/>
            <a:ext cx="339253" cy="339253"/>
            <a:chOff x="2085525" y="4992125"/>
            <a:chExt cx="481825" cy="481825"/>
          </a:xfrm>
        </p:grpSpPr>
        <p:sp>
          <p:nvSpPr>
            <p:cNvPr id="7196" name="Google Shape;7196;p86"/>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7" name="Google Shape;7197;p86"/>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98" name="Google Shape;7198;p86"/>
          <p:cNvGrpSpPr/>
          <p:nvPr/>
        </p:nvGrpSpPr>
        <p:grpSpPr>
          <a:xfrm>
            <a:off x="6850408" y="3951792"/>
            <a:ext cx="339253" cy="339253"/>
            <a:chOff x="2678350" y="4992125"/>
            <a:chExt cx="481825" cy="481825"/>
          </a:xfrm>
        </p:grpSpPr>
        <p:sp>
          <p:nvSpPr>
            <p:cNvPr id="7199" name="Google Shape;7199;p86"/>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0" name="Google Shape;7200;p86"/>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1" name="Google Shape;7201;p86"/>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02" name="Google Shape;7202;p86"/>
          <p:cNvGrpSpPr/>
          <p:nvPr/>
        </p:nvGrpSpPr>
        <p:grpSpPr>
          <a:xfrm>
            <a:off x="4617670" y="3951792"/>
            <a:ext cx="339253" cy="339253"/>
            <a:chOff x="3271200" y="4992125"/>
            <a:chExt cx="481825" cy="481825"/>
          </a:xfrm>
        </p:grpSpPr>
        <p:sp>
          <p:nvSpPr>
            <p:cNvPr id="7203" name="Google Shape;7203;p86"/>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4" name="Google Shape;7204;p86"/>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5" name="Google Shape;7205;p86"/>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06" name="Google Shape;7206;p86"/>
          <p:cNvGrpSpPr/>
          <p:nvPr/>
        </p:nvGrpSpPr>
        <p:grpSpPr>
          <a:xfrm>
            <a:off x="7296924" y="3952822"/>
            <a:ext cx="339411" cy="337193"/>
            <a:chOff x="3863900" y="4993625"/>
            <a:chExt cx="482050" cy="478900"/>
          </a:xfrm>
        </p:grpSpPr>
        <p:sp>
          <p:nvSpPr>
            <p:cNvPr id="7207" name="Google Shape;7207;p86"/>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8" name="Google Shape;7208;p86"/>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9" name="Google Shape;7209;p86"/>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0" name="Google Shape;7210;p86"/>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11" name="Google Shape;7211;p86"/>
          <p:cNvGrpSpPr/>
          <p:nvPr/>
        </p:nvGrpSpPr>
        <p:grpSpPr>
          <a:xfrm>
            <a:off x="7743599" y="3952822"/>
            <a:ext cx="339411" cy="337193"/>
            <a:chOff x="4456725" y="4993625"/>
            <a:chExt cx="482050" cy="478900"/>
          </a:xfrm>
        </p:grpSpPr>
        <p:sp>
          <p:nvSpPr>
            <p:cNvPr id="7212" name="Google Shape;7212;p86"/>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3" name="Google Shape;7213;p86"/>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4" name="Google Shape;7214;p86"/>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5" name="Google Shape;7215;p86"/>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16" name="Google Shape;7216;p86"/>
          <p:cNvGrpSpPr/>
          <p:nvPr/>
        </p:nvGrpSpPr>
        <p:grpSpPr>
          <a:xfrm>
            <a:off x="6403734" y="3952813"/>
            <a:ext cx="339411" cy="337211"/>
            <a:chOff x="5049575" y="4993600"/>
            <a:chExt cx="482050" cy="478925"/>
          </a:xfrm>
        </p:grpSpPr>
        <p:sp>
          <p:nvSpPr>
            <p:cNvPr id="7217" name="Google Shape;7217;p86"/>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8" name="Google Shape;7218;p86"/>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9" name="Google Shape;7219;p86"/>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0" name="Google Shape;7220;p86"/>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221" name="Google Shape;7221;p86"/>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7222" name="Google Shape;7222;p8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26"/>
        <p:cNvGrpSpPr/>
        <p:nvPr/>
      </p:nvGrpSpPr>
      <p:grpSpPr>
        <a:xfrm>
          <a:off x="0" y="0"/>
          <a:ext cx="0" cy="0"/>
          <a:chOff x="0" y="0"/>
          <a:chExt cx="0" cy="0"/>
        </a:xfrm>
      </p:grpSpPr>
      <p:grpSp>
        <p:nvGrpSpPr>
          <p:cNvPr id="7227" name="Google Shape;7227;p87"/>
          <p:cNvGrpSpPr/>
          <p:nvPr/>
        </p:nvGrpSpPr>
        <p:grpSpPr>
          <a:xfrm>
            <a:off x="856199" y="1311179"/>
            <a:ext cx="322099" cy="370529"/>
            <a:chOff x="-42971725" y="3217825"/>
            <a:chExt cx="275675" cy="317125"/>
          </a:xfrm>
        </p:grpSpPr>
        <p:sp>
          <p:nvSpPr>
            <p:cNvPr id="7228" name="Google Shape;7228;p87"/>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7"/>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87"/>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1" name="Google Shape;7231;p87"/>
          <p:cNvGrpSpPr/>
          <p:nvPr/>
        </p:nvGrpSpPr>
        <p:grpSpPr>
          <a:xfrm>
            <a:off x="828113" y="1779835"/>
            <a:ext cx="378270" cy="337551"/>
            <a:chOff x="-42996150" y="3612600"/>
            <a:chExt cx="323750" cy="288900"/>
          </a:xfrm>
        </p:grpSpPr>
        <p:sp>
          <p:nvSpPr>
            <p:cNvPr id="7232" name="Google Shape;7232;p87"/>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7"/>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87"/>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5" name="Google Shape;7235;p87"/>
          <p:cNvGrpSpPr/>
          <p:nvPr/>
        </p:nvGrpSpPr>
        <p:grpSpPr>
          <a:xfrm>
            <a:off x="830874" y="2189205"/>
            <a:ext cx="372749" cy="370909"/>
            <a:chOff x="-42994575" y="3950300"/>
            <a:chExt cx="319025" cy="317450"/>
          </a:xfrm>
        </p:grpSpPr>
        <p:sp>
          <p:nvSpPr>
            <p:cNvPr id="7236" name="Google Shape;7236;p87"/>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87"/>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7"/>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87"/>
          <p:cNvGrpSpPr/>
          <p:nvPr/>
        </p:nvGrpSpPr>
        <p:grpSpPr>
          <a:xfrm>
            <a:off x="2984269" y="1336037"/>
            <a:ext cx="371785" cy="370879"/>
            <a:chOff x="-41111350" y="3239100"/>
            <a:chExt cx="318200" cy="317425"/>
          </a:xfrm>
        </p:grpSpPr>
        <p:sp>
          <p:nvSpPr>
            <p:cNvPr id="7240" name="Google Shape;7240;p87"/>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7"/>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7"/>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87"/>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4" name="Google Shape;7244;p87"/>
          <p:cNvGrpSpPr/>
          <p:nvPr/>
        </p:nvGrpSpPr>
        <p:grpSpPr>
          <a:xfrm>
            <a:off x="2980588" y="1771568"/>
            <a:ext cx="379146" cy="370967"/>
            <a:chOff x="-41117650" y="3605525"/>
            <a:chExt cx="324500" cy="317500"/>
          </a:xfrm>
        </p:grpSpPr>
        <p:sp>
          <p:nvSpPr>
            <p:cNvPr id="7245" name="Google Shape;7245;p87"/>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87"/>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7"/>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8" name="Google Shape;7248;p87"/>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9" name="Google Shape;7249;p87"/>
          <p:cNvGrpSpPr/>
          <p:nvPr/>
        </p:nvGrpSpPr>
        <p:grpSpPr>
          <a:xfrm>
            <a:off x="1806843" y="2663092"/>
            <a:ext cx="216271" cy="371814"/>
            <a:chOff x="-39205300" y="3220175"/>
            <a:chExt cx="185100" cy="318225"/>
          </a:xfrm>
        </p:grpSpPr>
        <p:sp>
          <p:nvSpPr>
            <p:cNvPr id="7250" name="Google Shape;7250;p87"/>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7"/>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2" name="Google Shape;7252;p87"/>
          <p:cNvGrpSpPr/>
          <p:nvPr/>
        </p:nvGrpSpPr>
        <p:grpSpPr>
          <a:xfrm>
            <a:off x="1772370" y="3123163"/>
            <a:ext cx="300016" cy="369273"/>
            <a:chOff x="-39248625" y="3588600"/>
            <a:chExt cx="256775" cy="316050"/>
          </a:xfrm>
        </p:grpSpPr>
        <p:sp>
          <p:nvSpPr>
            <p:cNvPr id="7253" name="Google Shape;7253;p87"/>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87"/>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5" name="Google Shape;7255;p87"/>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7"/>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57" name="Google Shape;7257;p87"/>
          <p:cNvGrpSpPr/>
          <p:nvPr/>
        </p:nvGrpSpPr>
        <p:grpSpPr>
          <a:xfrm>
            <a:off x="1223084" y="1311179"/>
            <a:ext cx="429504" cy="370879"/>
            <a:chOff x="-42651700" y="3217825"/>
            <a:chExt cx="367600" cy="317425"/>
          </a:xfrm>
        </p:grpSpPr>
        <p:sp>
          <p:nvSpPr>
            <p:cNvPr id="7258" name="Google Shape;7258;p87"/>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7"/>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7"/>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7"/>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87"/>
          <p:cNvGrpSpPr/>
          <p:nvPr/>
        </p:nvGrpSpPr>
        <p:grpSpPr>
          <a:xfrm>
            <a:off x="1258516" y="1750829"/>
            <a:ext cx="358640" cy="363226"/>
            <a:chOff x="-42617300" y="3587775"/>
            <a:chExt cx="306950" cy="310875"/>
          </a:xfrm>
        </p:grpSpPr>
        <p:sp>
          <p:nvSpPr>
            <p:cNvPr id="7263" name="Google Shape;7263;p87"/>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7"/>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65" name="Google Shape;7265;p87"/>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6" name="Google Shape;7266;p87"/>
          <p:cNvGrpSpPr/>
          <p:nvPr/>
        </p:nvGrpSpPr>
        <p:grpSpPr>
          <a:xfrm>
            <a:off x="3430343" y="1335569"/>
            <a:ext cx="376926" cy="370324"/>
            <a:chOff x="-40748275" y="3238700"/>
            <a:chExt cx="322600" cy="316950"/>
          </a:xfrm>
        </p:grpSpPr>
        <p:sp>
          <p:nvSpPr>
            <p:cNvPr id="7267" name="Google Shape;7267;p87"/>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87"/>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7"/>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7"/>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7"/>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7"/>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87"/>
          <p:cNvGrpSpPr/>
          <p:nvPr/>
        </p:nvGrpSpPr>
        <p:grpSpPr>
          <a:xfrm>
            <a:off x="3432899" y="1803553"/>
            <a:ext cx="371814" cy="338690"/>
            <a:chOff x="-40745125" y="3632900"/>
            <a:chExt cx="318225" cy="289875"/>
          </a:xfrm>
        </p:grpSpPr>
        <p:sp>
          <p:nvSpPr>
            <p:cNvPr id="7274" name="Google Shape;7274;p87"/>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7"/>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7"/>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7"/>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7"/>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87"/>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7"/>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87"/>
          <p:cNvGrpSpPr/>
          <p:nvPr/>
        </p:nvGrpSpPr>
        <p:grpSpPr>
          <a:xfrm>
            <a:off x="3437047" y="2214764"/>
            <a:ext cx="363518" cy="370178"/>
            <a:chOff x="-40742750" y="3972175"/>
            <a:chExt cx="311125" cy="316825"/>
          </a:xfrm>
        </p:grpSpPr>
        <p:sp>
          <p:nvSpPr>
            <p:cNvPr id="7282" name="Google Shape;7282;p87"/>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7"/>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4" name="Google Shape;7284;p87"/>
          <p:cNvGrpSpPr/>
          <p:nvPr/>
        </p:nvGrpSpPr>
        <p:grpSpPr>
          <a:xfrm>
            <a:off x="2219708" y="2664932"/>
            <a:ext cx="266892" cy="369974"/>
            <a:chOff x="-38860325" y="3221750"/>
            <a:chExt cx="228425" cy="316650"/>
          </a:xfrm>
        </p:grpSpPr>
        <p:sp>
          <p:nvSpPr>
            <p:cNvPr id="7285" name="Google Shape;7285;p87"/>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7"/>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7"/>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87"/>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87"/>
          <p:cNvGrpSpPr/>
          <p:nvPr/>
        </p:nvGrpSpPr>
        <p:grpSpPr>
          <a:xfrm>
            <a:off x="2170515" y="3126989"/>
            <a:ext cx="380081" cy="367111"/>
            <a:chOff x="-38905225" y="3591875"/>
            <a:chExt cx="325300" cy="314200"/>
          </a:xfrm>
        </p:grpSpPr>
        <p:sp>
          <p:nvSpPr>
            <p:cNvPr id="7290" name="Google Shape;7290;p87"/>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7"/>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7"/>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3" name="Google Shape;7293;p87"/>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4" name="Google Shape;7294;p87"/>
          <p:cNvGrpSpPr/>
          <p:nvPr/>
        </p:nvGrpSpPr>
        <p:grpSpPr>
          <a:xfrm>
            <a:off x="3977265" y="3112069"/>
            <a:ext cx="290815" cy="369740"/>
            <a:chOff x="-37370925" y="3579105"/>
            <a:chExt cx="248900" cy="316450"/>
          </a:xfrm>
        </p:grpSpPr>
        <p:sp>
          <p:nvSpPr>
            <p:cNvPr id="7295" name="Google Shape;7295;p87"/>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7"/>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7" name="Google Shape;7297;p87"/>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7"/>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9" name="Google Shape;7299;p87"/>
          <p:cNvGrpSpPr/>
          <p:nvPr/>
        </p:nvGrpSpPr>
        <p:grpSpPr>
          <a:xfrm>
            <a:off x="1670640" y="2190140"/>
            <a:ext cx="371814" cy="369974"/>
            <a:chOff x="-42259725" y="3951100"/>
            <a:chExt cx="318225" cy="316650"/>
          </a:xfrm>
        </p:grpSpPr>
        <p:sp>
          <p:nvSpPr>
            <p:cNvPr id="7300" name="Google Shape;7300;p87"/>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7"/>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87"/>
          <p:cNvGrpSpPr/>
          <p:nvPr/>
        </p:nvGrpSpPr>
        <p:grpSpPr>
          <a:xfrm>
            <a:off x="3869002" y="1369161"/>
            <a:ext cx="370879" cy="337755"/>
            <a:chOff x="-40378075" y="3267450"/>
            <a:chExt cx="317425" cy="289075"/>
          </a:xfrm>
        </p:grpSpPr>
        <p:sp>
          <p:nvSpPr>
            <p:cNvPr id="7303" name="Google Shape;7303;p87"/>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87"/>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7"/>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7"/>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7" name="Google Shape;7307;p87"/>
          <p:cNvGrpSpPr/>
          <p:nvPr/>
        </p:nvGrpSpPr>
        <p:grpSpPr>
          <a:xfrm>
            <a:off x="3872668" y="1770429"/>
            <a:ext cx="363548" cy="369974"/>
            <a:chOff x="-40372575" y="3604550"/>
            <a:chExt cx="311150" cy="316650"/>
          </a:xfrm>
        </p:grpSpPr>
        <p:sp>
          <p:nvSpPr>
            <p:cNvPr id="7308" name="Google Shape;7308;p87"/>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7"/>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7"/>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1" name="Google Shape;7311;p87"/>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2" name="Google Shape;7312;p87"/>
          <p:cNvGrpSpPr/>
          <p:nvPr/>
        </p:nvGrpSpPr>
        <p:grpSpPr>
          <a:xfrm>
            <a:off x="2596617" y="2663092"/>
            <a:ext cx="399038" cy="372165"/>
            <a:chOff x="-38542250" y="3220175"/>
            <a:chExt cx="341525" cy="318525"/>
          </a:xfrm>
        </p:grpSpPr>
        <p:sp>
          <p:nvSpPr>
            <p:cNvPr id="7313" name="Google Shape;7313;p87"/>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7"/>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7"/>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87"/>
          <p:cNvGrpSpPr/>
          <p:nvPr/>
        </p:nvGrpSpPr>
        <p:grpSpPr>
          <a:xfrm>
            <a:off x="2618549" y="3122462"/>
            <a:ext cx="369974" cy="369068"/>
            <a:chOff x="-38537400" y="3588000"/>
            <a:chExt cx="316650" cy="315875"/>
          </a:xfrm>
        </p:grpSpPr>
        <p:sp>
          <p:nvSpPr>
            <p:cNvPr id="7317" name="Google Shape;7317;p87"/>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7"/>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7"/>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7"/>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87"/>
          <p:cNvGrpSpPr/>
          <p:nvPr/>
        </p:nvGrpSpPr>
        <p:grpSpPr>
          <a:xfrm>
            <a:off x="2617629" y="3579991"/>
            <a:ext cx="371814" cy="369974"/>
            <a:chOff x="-38538975" y="3954250"/>
            <a:chExt cx="318225" cy="316650"/>
          </a:xfrm>
        </p:grpSpPr>
        <p:sp>
          <p:nvSpPr>
            <p:cNvPr id="7322" name="Google Shape;7322;p87"/>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7"/>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4" name="Google Shape;7324;p87"/>
          <p:cNvGrpSpPr/>
          <p:nvPr/>
        </p:nvGrpSpPr>
        <p:grpSpPr>
          <a:xfrm>
            <a:off x="3934941" y="3574918"/>
            <a:ext cx="375465" cy="371814"/>
            <a:chOff x="-37385100" y="3949908"/>
            <a:chExt cx="321350" cy="318225"/>
          </a:xfrm>
        </p:grpSpPr>
        <p:sp>
          <p:nvSpPr>
            <p:cNvPr id="7325" name="Google Shape;7325;p87"/>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7"/>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87"/>
          <p:cNvGrpSpPr/>
          <p:nvPr/>
        </p:nvGrpSpPr>
        <p:grpSpPr>
          <a:xfrm>
            <a:off x="2110600" y="1310478"/>
            <a:ext cx="370909" cy="370675"/>
            <a:chOff x="-41895050" y="3217225"/>
            <a:chExt cx="317450" cy="317250"/>
          </a:xfrm>
        </p:grpSpPr>
        <p:sp>
          <p:nvSpPr>
            <p:cNvPr id="7328" name="Google Shape;7328;p87"/>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7"/>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7"/>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87"/>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87"/>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87"/>
          <p:cNvGrpSpPr/>
          <p:nvPr/>
        </p:nvGrpSpPr>
        <p:grpSpPr>
          <a:xfrm>
            <a:off x="2110148" y="1747412"/>
            <a:ext cx="371814" cy="369974"/>
            <a:chOff x="-41893475" y="3584850"/>
            <a:chExt cx="318225" cy="316650"/>
          </a:xfrm>
        </p:grpSpPr>
        <p:sp>
          <p:nvSpPr>
            <p:cNvPr id="7334" name="Google Shape;7334;p87"/>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7"/>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87"/>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87"/>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8" name="Google Shape;7338;p87"/>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7"/>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0" name="Google Shape;7340;p87"/>
          <p:cNvGrpSpPr/>
          <p:nvPr/>
        </p:nvGrpSpPr>
        <p:grpSpPr>
          <a:xfrm>
            <a:off x="880176" y="3142704"/>
            <a:ext cx="337522" cy="370909"/>
            <a:chOff x="-39998250" y="3605325"/>
            <a:chExt cx="288875" cy="317450"/>
          </a:xfrm>
        </p:grpSpPr>
        <p:sp>
          <p:nvSpPr>
            <p:cNvPr id="7341" name="Google Shape;7341;p87"/>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87"/>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3" name="Google Shape;7343;p87"/>
          <p:cNvGrpSpPr/>
          <p:nvPr/>
        </p:nvGrpSpPr>
        <p:grpSpPr>
          <a:xfrm>
            <a:off x="863950" y="3601168"/>
            <a:ext cx="369974" cy="369945"/>
            <a:chOff x="-40011050" y="3972375"/>
            <a:chExt cx="316650" cy="316625"/>
          </a:xfrm>
        </p:grpSpPr>
        <p:sp>
          <p:nvSpPr>
            <p:cNvPr id="7344" name="Google Shape;7344;p87"/>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7"/>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6" name="Google Shape;7346;p87"/>
          <p:cNvGrpSpPr/>
          <p:nvPr/>
        </p:nvGrpSpPr>
        <p:grpSpPr>
          <a:xfrm>
            <a:off x="3095881" y="2665867"/>
            <a:ext cx="266921" cy="369039"/>
            <a:chOff x="-38129425" y="3222550"/>
            <a:chExt cx="228450" cy="315850"/>
          </a:xfrm>
        </p:grpSpPr>
        <p:sp>
          <p:nvSpPr>
            <p:cNvPr id="7347" name="Google Shape;7347;p87"/>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7"/>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87"/>
          <p:cNvGrpSpPr/>
          <p:nvPr/>
        </p:nvGrpSpPr>
        <p:grpSpPr>
          <a:xfrm>
            <a:off x="3050850" y="3122462"/>
            <a:ext cx="371785" cy="369974"/>
            <a:chOff x="-38172725" y="3588000"/>
            <a:chExt cx="318200" cy="316650"/>
          </a:xfrm>
        </p:grpSpPr>
        <p:sp>
          <p:nvSpPr>
            <p:cNvPr id="7350" name="Google Shape;7350;p87"/>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7"/>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7"/>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87"/>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87"/>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7"/>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7"/>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7"/>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87"/>
          <p:cNvGrpSpPr/>
          <p:nvPr/>
        </p:nvGrpSpPr>
        <p:grpSpPr>
          <a:xfrm>
            <a:off x="3126752" y="3580897"/>
            <a:ext cx="219981" cy="369974"/>
            <a:chOff x="-38109725" y="3955025"/>
            <a:chExt cx="188275" cy="316650"/>
          </a:xfrm>
        </p:grpSpPr>
        <p:sp>
          <p:nvSpPr>
            <p:cNvPr id="7359" name="Google Shape;7359;p87"/>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87"/>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1" name="Google Shape;7361;p87"/>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2" name="Google Shape;7362;p87"/>
          <p:cNvGrpSpPr/>
          <p:nvPr/>
        </p:nvGrpSpPr>
        <p:grpSpPr>
          <a:xfrm>
            <a:off x="2542151" y="1312318"/>
            <a:ext cx="373654" cy="369068"/>
            <a:chOff x="-41530375" y="3218800"/>
            <a:chExt cx="319800" cy="315875"/>
          </a:xfrm>
        </p:grpSpPr>
        <p:sp>
          <p:nvSpPr>
            <p:cNvPr id="7363" name="Google Shape;7363;p87"/>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7"/>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5" name="Google Shape;7365;p87"/>
          <p:cNvGrpSpPr/>
          <p:nvPr/>
        </p:nvGrpSpPr>
        <p:grpSpPr>
          <a:xfrm>
            <a:off x="2544444" y="1827476"/>
            <a:ext cx="369068" cy="289004"/>
            <a:chOff x="-41526450" y="3653375"/>
            <a:chExt cx="315875" cy="247350"/>
          </a:xfrm>
        </p:grpSpPr>
        <p:sp>
          <p:nvSpPr>
            <p:cNvPr id="7366" name="Google Shape;7366;p87"/>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87"/>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8" name="Google Shape;7368;p87"/>
          <p:cNvGrpSpPr/>
          <p:nvPr/>
        </p:nvGrpSpPr>
        <p:grpSpPr>
          <a:xfrm>
            <a:off x="2545831" y="2190140"/>
            <a:ext cx="366293" cy="369974"/>
            <a:chOff x="-41526450" y="3951100"/>
            <a:chExt cx="313500" cy="316650"/>
          </a:xfrm>
        </p:grpSpPr>
        <p:sp>
          <p:nvSpPr>
            <p:cNvPr id="7369" name="Google Shape;7369;p87"/>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87"/>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7"/>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2" name="Google Shape;7372;p87"/>
          <p:cNvGrpSpPr/>
          <p:nvPr/>
        </p:nvGrpSpPr>
        <p:grpSpPr>
          <a:xfrm>
            <a:off x="1311086" y="2684269"/>
            <a:ext cx="339595" cy="371814"/>
            <a:chOff x="-39625900" y="3238300"/>
            <a:chExt cx="290650" cy="318225"/>
          </a:xfrm>
        </p:grpSpPr>
        <p:sp>
          <p:nvSpPr>
            <p:cNvPr id="7373" name="Google Shape;7373;p87"/>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87"/>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5" name="Google Shape;7375;p87"/>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76" name="Google Shape;7376;p87"/>
          <p:cNvGrpSpPr/>
          <p:nvPr/>
        </p:nvGrpSpPr>
        <p:grpSpPr>
          <a:xfrm>
            <a:off x="1305137" y="3600730"/>
            <a:ext cx="366293" cy="370441"/>
            <a:chOff x="-39647175" y="3972000"/>
            <a:chExt cx="313500" cy="317050"/>
          </a:xfrm>
        </p:grpSpPr>
        <p:sp>
          <p:nvSpPr>
            <p:cNvPr id="7377" name="Google Shape;7377;p87"/>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7"/>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7"/>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87"/>
          <p:cNvGrpSpPr/>
          <p:nvPr/>
        </p:nvGrpSpPr>
        <p:grpSpPr>
          <a:xfrm>
            <a:off x="3474265" y="2664728"/>
            <a:ext cx="375495" cy="370879"/>
            <a:chOff x="-37808850" y="3221575"/>
            <a:chExt cx="321375" cy="317425"/>
          </a:xfrm>
        </p:grpSpPr>
        <p:sp>
          <p:nvSpPr>
            <p:cNvPr id="7381" name="Google Shape;7381;p87"/>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7"/>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3" name="Google Shape;7383;p87"/>
          <p:cNvGrpSpPr/>
          <p:nvPr/>
        </p:nvGrpSpPr>
        <p:grpSpPr>
          <a:xfrm>
            <a:off x="3483038" y="3186759"/>
            <a:ext cx="372749" cy="241158"/>
            <a:chOff x="-37806500" y="3643030"/>
            <a:chExt cx="319025" cy="206400"/>
          </a:xfrm>
        </p:grpSpPr>
        <p:sp>
          <p:nvSpPr>
            <p:cNvPr id="7384" name="Google Shape;7384;p87"/>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87"/>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6" name="Google Shape;7386;p87"/>
          <p:cNvGrpSpPr/>
          <p:nvPr/>
        </p:nvGrpSpPr>
        <p:grpSpPr>
          <a:xfrm>
            <a:off x="3485346" y="3579056"/>
            <a:ext cx="368134" cy="371814"/>
            <a:chOff x="-37804925" y="3953450"/>
            <a:chExt cx="315075" cy="318225"/>
          </a:xfrm>
        </p:grpSpPr>
        <p:sp>
          <p:nvSpPr>
            <p:cNvPr id="7387" name="Google Shape;7387;p87"/>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7"/>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7"/>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0" name="Google Shape;7390;p87"/>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1" name="Google Shape;7391;p87"/>
          <p:cNvGrpSpPr/>
          <p:nvPr/>
        </p:nvGrpSpPr>
        <p:grpSpPr>
          <a:xfrm>
            <a:off x="4840364" y="1328538"/>
            <a:ext cx="355663" cy="308725"/>
            <a:chOff x="-28462125" y="3199700"/>
            <a:chExt cx="298550" cy="259150"/>
          </a:xfrm>
        </p:grpSpPr>
        <p:sp>
          <p:nvSpPr>
            <p:cNvPr id="7392" name="Google Shape;7392;p87"/>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7"/>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7"/>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87"/>
          <p:cNvGrpSpPr/>
          <p:nvPr/>
        </p:nvGrpSpPr>
        <p:grpSpPr>
          <a:xfrm>
            <a:off x="4841317" y="1763228"/>
            <a:ext cx="353757" cy="352833"/>
            <a:chOff x="-28461325" y="3545475"/>
            <a:chExt cx="296950" cy="296175"/>
          </a:xfrm>
        </p:grpSpPr>
        <p:sp>
          <p:nvSpPr>
            <p:cNvPr id="7396" name="Google Shape;7396;p87"/>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7"/>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87"/>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87"/>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7"/>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7"/>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87"/>
          <p:cNvGrpSpPr/>
          <p:nvPr/>
        </p:nvGrpSpPr>
        <p:grpSpPr>
          <a:xfrm>
            <a:off x="4837550" y="2213272"/>
            <a:ext cx="361292" cy="352803"/>
            <a:chOff x="-28463700" y="3914875"/>
            <a:chExt cx="303275" cy="296150"/>
          </a:xfrm>
        </p:grpSpPr>
        <p:sp>
          <p:nvSpPr>
            <p:cNvPr id="7403" name="Google Shape;7403;p87"/>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7"/>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87"/>
          <p:cNvGrpSpPr/>
          <p:nvPr/>
        </p:nvGrpSpPr>
        <p:grpSpPr>
          <a:xfrm>
            <a:off x="7072335" y="1369355"/>
            <a:ext cx="351880" cy="227092"/>
            <a:chOff x="-26573400" y="3224125"/>
            <a:chExt cx="295375" cy="190625"/>
          </a:xfrm>
        </p:grpSpPr>
        <p:sp>
          <p:nvSpPr>
            <p:cNvPr id="7406" name="Google Shape;7406;p87"/>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7"/>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87"/>
          <p:cNvGrpSpPr/>
          <p:nvPr/>
        </p:nvGrpSpPr>
        <p:grpSpPr>
          <a:xfrm>
            <a:off x="7072335" y="1763690"/>
            <a:ext cx="351880" cy="351910"/>
            <a:chOff x="-26573400" y="3546250"/>
            <a:chExt cx="295375" cy="295400"/>
          </a:xfrm>
        </p:grpSpPr>
        <p:sp>
          <p:nvSpPr>
            <p:cNvPr id="7409" name="Google Shape;7409;p87"/>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7"/>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7"/>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7"/>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87"/>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4" name="Google Shape;7414;p87"/>
          <p:cNvGrpSpPr/>
          <p:nvPr/>
        </p:nvGrpSpPr>
        <p:grpSpPr>
          <a:xfrm>
            <a:off x="7060615" y="2213599"/>
            <a:ext cx="375319" cy="352148"/>
            <a:chOff x="-26583625" y="3917025"/>
            <a:chExt cx="315050" cy="295600"/>
          </a:xfrm>
        </p:grpSpPr>
        <p:sp>
          <p:nvSpPr>
            <p:cNvPr id="7415" name="Google Shape;7415;p87"/>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7"/>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7"/>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7"/>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9" name="Google Shape;7419;p87"/>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20" name="Google Shape;7420;p87"/>
          <p:cNvGrpSpPr/>
          <p:nvPr/>
        </p:nvGrpSpPr>
        <p:grpSpPr>
          <a:xfrm>
            <a:off x="5759130" y="3172629"/>
            <a:ext cx="289039" cy="352833"/>
            <a:chOff x="-24694925" y="3518700"/>
            <a:chExt cx="242625" cy="296175"/>
          </a:xfrm>
        </p:grpSpPr>
        <p:sp>
          <p:nvSpPr>
            <p:cNvPr id="7421" name="Google Shape;7421;p87"/>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7"/>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7"/>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7"/>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87"/>
          <p:cNvGrpSpPr/>
          <p:nvPr/>
        </p:nvGrpSpPr>
        <p:grpSpPr>
          <a:xfrm>
            <a:off x="5758668" y="3622657"/>
            <a:ext cx="289962" cy="352833"/>
            <a:chOff x="-24709100" y="3888875"/>
            <a:chExt cx="243400" cy="296175"/>
          </a:xfrm>
        </p:grpSpPr>
        <p:sp>
          <p:nvSpPr>
            <p:cNvPr id="7426" name="Google Shape;7426;p87"/>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87"/>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7"/>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9" name="Google Shape;7429;p87"/>
          <p:cNvGrpSpPr/>
          <p:nvPr/>
        </p:nvGrpSpPr>
        <p:grpSpPr>
          <a:xfrm>
            <a:off x="7958668" y="2695320"/>
            <a:ext cx="356556" cy="349557"/>
            <a:chOff x="-22863675" y="3131775"/>
            <a:chExt cx="299300" cy="293425"/>
          </a:xfrm>
        </p:grpSpPr>
        <p:sp>
          <p:nvSpPr>
            <p:cNvPr id="7430" name="Google Shape;7430;p87"/>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87"/>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7"/>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87"/>
          <p:cNvGrpSpPr/>
          <p:nvPr/>
        </p:nvGrpSpPr>
        <p:grpSpPr>
          <a:xfrm>
            <a:off x="5301532" y="1306499"/>
            <a:ext cx="310602" cy="352803"/>
            <a:chOff x="-28069875" y="3175300"/>
            <a:chExt cx="260725" cy="296150"/>
          </a:xfrm>
        </p:grpSpPr>
        <p:sp>
          <p:nvSpPr>
            <p:cNvPr id="7434" name="Google Shape;7434;p87"/>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87"/>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7"/>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87"/>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87"/>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87"/>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7"/>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7"/>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7"/>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3" name="Google Shape;7443;p87"/>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44" name="Google Shape;7444;p87"/>
          <p:cNvGrpSpPr/>
          <p:nvPr/>
        </p:nvGrpSpPr>
        <p:grpSpPr>
          <a:xfrm>
            <a:off x="5342810" y="2213733"/>
            <a:ext cx="228045" cy="351880"/>
            <a:chOff x="-28032075" y="3916450"/>
            <a:chExt cx="191425" cy="295375"/>
          </a:xfrm>
        </p:grpSpPr>
        <p:sp>
          <p:nvSpPr>
            <p:cNvPr id="7445" name="Google Shape;7445;p87"/>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87"/>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87"/>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8" name="Google Shape;7448;p87"/>
          <p:cNvGrpSpPr/>
          <p:nvPr/>
        </p:nvGrpSpPr>
        <p:grpSpPr>
          <a:xfrm>
            <a:off x="7508157" y="1306484"/>
            <a:ext cx="352833" cy="352833"/>
            <a:chOff x="-26201650" y="3176075"/>
            <a:chExt cx="296175" cy="296175"/>
          </a:xfrm>
        </p:grpSpPr>
        <p:sp>
          <p:nvSpPr>
            <p:cNvPr id="7449" name="Google Shape;7449;p87"/>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7"/>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87"/>
          <p:cNvGrpSpPr/>
          <p:nvPr/>
        </p:nvGrpSpPr>
        <p:grpSpPr>
          <a:xfrm>
            <a:off x="7507680" y="1763705"/>
            <a:ext cx="353786" cy="351880"/>
            <a:chOff x="-26204800" y="3547050"/>
            <a:chExt cx="296975" cy="295375"/>
          </a:xfrm>
        </p:grpSpPr>
        <p:sp>
          <p:nvSpPr>
            <p:cNvPr id="7452" name="Google Shape;7452;p87"/>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87"/>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4" name="Google Shape;7454;p87"/>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5" name="Google Shape;7455;p87"/>
          <p:cNvGrpSpPr/>
          <p:nvPr/>
        </p:nvGrpSpPr>
        <p:grpSpPr>
          <a:xfrm>
            <a:off x="6178935" y="2693683"/>
            <a:ext cx="345328" cy="352833"/>
            <a:chOff x="-24353875" y="3147725"/>
            <a:chExt cx="289875" cy="296175"/>
          </a:xfrm>
        </p:grpSpPr>
        <p:sp>
          <p:nvSpPr>
            <p:cNvPr id="7456" name="Google Shape;7456;p87"/>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87"/>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8" name="Google Shape;7458;p87"/>
          <p:cNvGrpSpPr/>
          <p:nvPr/>
        </p:nvGrpSpPr>
        <p:grpSpPr>
          <a:xfrm>
            <a:off x="6186917" y="3173090"/>
            <a:ext cx="329365" cy="351910"/>
            <a:chOff x="-24344425" y="3519475"/>
            <a:chExt cx="276475" cy="295400"/>
          </a:xfrm>
        </p:grpSpPr>
        <p:sp>
          <p:nvSpPr>
            <p:cNvPr id="7459" name="Google Shape;7459;p87"/>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87"/>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1" name="Google Shape;7461;p87"/>
          <p:cNvGrpSpPr/>
          <p:nvPr/>
        </p:nvGrpSpPr>
        <p:grpSpPr>
          <a:xfrm>
            <a:off x="6176597" y="3625010"/>
            <a:ext cx="350004" cy="348128"/>
            <a:chOff x="-24353075" y="3891250"/>
            <a:chExt cx="293800" cy="292225"/>
          </a:xfrm>
        </p:grpSpPr>
        <p:sp>
          <p:nvSpPr>
            <p:cNvPr id="7462" name="Google Shape;7462;p87"/>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87"/>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4" name="Google Shape;7464;p87"/>
          <p:cNvGrpSpPr/>
          <p:nvPr/>
        </p:nvGrpSpPr>
        <p:grpSpPr>
          <a:xfrm>
            <a:off x="7960068" y="3173313"/>
            <a:ext cx="353757" cy="351463"/>
            <a:chOff x="-22845575" y="3504075"/>
            <a:chExt cx="296950" cy="295025"/>
          </a:xfrm>
        </p:grpSpPr>
        <p:sp>
          <p:nvSpPr>
            <p:cNvPr id="7465" name="Google Shape;7465;p87"/>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7"/>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87"/>
          <p:cNvGrpSpPr/>
          <p:nvPr/>
        </p:nvGrpSpPr>
        <p:grpSpPr>
          <a:xfrm>
            <a:off x="5753249" y="1306961"/>
            <a:ext cx="299344" cy="351880"/>
            <a:chOff x="-27691025" y="3175300"/>
            <a:chExt cx="251275" cy="295375"/>
          </a:xfrm>
        </p:grpSpPr>
        <p:sp>
          <p:nvSpPr>
            <p:cNvPr id="7468" name="Google Shape;7468;p87"/>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7"/>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7"/>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87"/>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87"/>
          <p:cNvGrpSpPr/>
          <p:nvPr/>
        </p:nvGrpSpPr>
        <p:grpSpPr>
          <a:xfrm>
            <a:off x="5725566" y="1825637"/>
            <a:ext cx="354710" cy="228015"/>
            <a:chOff x="-27721750" y="3598250"/>
            <a:chExt cx="297750" cy="191400"/>
          </a:xfrm>
        </p:grpSpPr>
        <p:sp>
          <p:nvSpPr>
            <p:cNvPr id="7473" name="Google Shape;7473;p87"/>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87"/>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5" name="Google Shape;7475;p87"/>
          <p:cNvGrpSpPr/>
          <p:nvPr/>
        </p:nvGrpSpPr>
        <p:grpSpPr>
          <a:xfrm>
            <a:off x="5726966" y="2219183"/>
            <a:ext cx="351910" cy="340980"/>
            <a:chOff x="-27719400" y="3925600"/>
            <a:chExt cx="295400" cy="286225"/>
          </a:xfrm>
        </p:grpSpPr>
        <p:sp>
          <p:nvSpPr>
            <p:cNvPr id="7476" name="Google Shape;7476;p87"/>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7"/>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8" name="Google Shape;7478;p87"/>
          <p:cNvGrpSpPr/>
          <p:nvPr/>
        </p:nvGrpSpPr>
        <p:grpSpPr>
          <a:xfrm>
            <a:off x="7948238" y="1306023"/>
            <a:ext cx="353757" cy="353757"/>
            <a:chOff x="-25834600" y="3176875"/>
            <a:chExt cx="296950" cy="296950"/>
          </a:xfrm>
        </p:grpSpPr>
        <p:sp>
          <p:nvSpPr>
            <p:cNvPr id="7479" name="Google Shape;7479;p87"/>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7"/>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87"/>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7"/>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7"/>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87"/>
          <p:cNvGrpSpPr/>
          <p:nvPr/>
        </p:nvGrpSpPr>
        <p:grpSpPr>
          <a:xfrm>
            <a:off x="7948238" y="1774024"/>
            <a:ext cx="353757" cy="331241"/>
            <a:chOff x="-25834600" y="3564375"/>
            <a:chExt cx="296950" cy="278050"/>
          </a:xfrm>
        </p:grpSpPr>
        <p:sp>
          <p:nvSpPr>
            <p:cNvPr id="7485" name="Google Shape;7485;p87"/>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87"/>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87"/>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7"/>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7"/>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7"/>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87"/>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87"/>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3" name="Google Shape;7493;p87"/>
          <p:cNvGrpSpPr/>
          <p:nvPr/>
        </p:nvGrpSpPr>
        <p:grpSpPr>
          <a:xfrm>
            <a:off x="7946362" y="2213376"/>
            <a:ext cx="357509" cy="352595"/>
            <a:chOff x="-25834600" y="3915850"/>
            <a:chExt cx="300100" cy="295975"/>
          </a:xfrm>
        </p:grpSpPr>
        <p:sp>
          <p:nvSpPr>
            <p:cNvPr id="7494" name="Google Shape;7494;p87"/>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87"/>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7"/>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7" name="Google Shape;7497;p87"/>
          <p:cNvGrpSpPr/>
          <p:nvPr/>
        </p:nvGrpSpPr>
        <p:grpSpPr>
          <a:xfrm>
            <a:off x="6681790" y="2694606"/>
            <a:ext cx="228968" cy="350987"/>
            <a:chOff x="-23930925" y="3149300"/>
            <a:chExt cx="192200" cy="294625"/>
          </a:xfrm>
        </p:grpSpPr>
        <p:sp>
          <p:nvSpPr>
            <p:cNvPr id="7498" name="Google Shape;7498;p87"/>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87"/>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7"/>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7"/>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2" name="Google Shape;7502;p87"/>
          <p:cNvGrpSpPr/>
          <p:nvPr/>
        </p:nvGrpSpPr>
        <p:grpSpPr>
          <a:xfrm>
            <a:off x="6638620" y="3173090"/>
            <a:ext cx="315307" cy="351910"/>
            <a:chOff x="-23962425" y="3519475"/>
            <a:chExt cx="264675" cy="295400"/>
          </a:xfrm>
        </p:grpSpPr>
        <p:sp>
          <p:nvSpPr>
            <p:cNvPr id="7503" name="Google Shape;7503;p87"/>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87"/>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05" name="Google Shape;7505;p87"/>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6" name="Google Shape;7506;p87"/>
          <p:cNvGrpSpPr/>
          <p:nvPr/>
        </p:nvGrpSpPr>
        <p:grpSpPr>
          <a:xfrm>
            <a:off x="8017295" y="3623134"/>
            <a:ext cx="239302" cy="351880"/>
            <a:chOff x="-22788075" y="3904625"/>
            <a:chExt cx="200875" cy="295375"/>
          </a:xfrm>
        </p:grpSpPr>
        <p:sp>
          <p:nvSpPr>
            <p:cNvPr id="7507" name="Google Shape;7507;p87"/>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87"/>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87"/>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87"/>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87"/>
          <p:cNvGrpSpPr/>
          <p:nvPr/>
        </p:nvGrpSpPr>
        <p:grpSpPr>
          <a:xfrm>
            <a:off x="6172593" y="1306499"/>
            <a:ext cx="354710" cy="352803"/>
            <a:chOff x="-27351575" y="3175300"/>
            <a:chExt cx="297750" cy="296150"/>
          </a:xfrm>
        </p:grpSpPr>
        <p:sp>
          <p:nvSpPr>
            <p:cNvPr id="7512" name="Google Shape;7512;p87"/>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7"/>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87"/>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7"/>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6" name="Google Shape;7516;p87"/>
          <p:cNvGrpSpPr/>
          <p:nvPr/>
        </p:nvGrpSpPr>
        <p:grpSpPr>
          <a:xfrm>
            <a:off x="6215302" y="1763109"/>
            <a:ext cx="269293" cy="353072"/>
            <a:chOff x="-27313750" y="3545275"/>
            <a:chExt cx="226050" cy="296375"/>
          </a:xfrm>
        </p:grpSpPr>
        <p:sp>
          <p:nvSpPr>
            <p:cNvPr id="7517" name="Google Shape;7517;p87"/>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7"/>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7"/>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87"/>
          <p:cNvGrpSpPr/>
          <p:nvPr/>
        </p:nvGrpSpPr>
        <p:grpSpPr>
          <a:xfrm>
            <a:off x="6172593" y="2211380"/>
            <a:ext cx="354710" cy="356586"/>
            <a:chOff x="-27351575" y="3915650"/>
            <a:chExt cx="297750" cy="299325"/>
          </a:xfrm>
        </p:grpSpPr>
        <p:sp>
          <p:nvSpPr>
            <p:cNvPr id="7521" name="Google Shape;7521;p87"/>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87"/>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87"/>
          <p:cNvGrpSpPr/>
          <p:nvPr/>
        </p:nvGrpSpPr>
        <p:grpSpPr>
          <a:xfrm>
            <a:off x="4860084" y="2693579"/>
            <a:ext cx="319060" cy="353042"/>
            <a:chOff x="-25445525" y="3175900"/>
            <a:chExt cx="267825" cy="296350"/>
          </a:xfrm>
        </p:grpSpPr>
        <p:sp>
          <p:nvSpPr>
            <p:cNvPr id="7524" name="Google Shape;7524;p87"/>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87"/>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87"/>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7" name="Google Shape;7527;p87"/>
          <p:cNvGrpSpPr/>
          <p:nvPr/>
        </p:nvGrpSpPr>
        <p:grpSpPr>
          <a:xfrm>
            <a:off x="4841797" y="3183902"/>
            <a:ext cx="355633" cy="330288"/>
            <a:chOff x="-25465200" y="3565175"/>
            <a:chExt cx="298525" cy="277250"/>
          </a:xfrm>
        </p:grpSpPr>
        <p:sp>
          <p:nvSpPr>
            <p:cNvPr id="7528" name="Google Shape;7528;p87"/>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87"/>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0" name="Google Shape;7530;p87"/>
          <p:cNvGrpSpPr/>
          <p:nvPr/>
        </p:nvGrpSpPr>
        <p:grpSpPr>
          <a:xfrm>
            <a:off x="4841336" y="3623432"/>
            <a:ext cx="356556" cy="351285"/>
            <a:chOff x="-25465200" y="3916150"/>
            <a:chExt cx="299300" cy="294875"/>
          </a:xfrm>
        </p:grpSpPr>
        <p:sp>
          <p:nvSpPr>
            <p:cNvPr id="7531" name="Google Shape;7531;p87"/>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87"/>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87"/>
          <p:cNvGrpSpPr/>
          <p:nvPr/>
        </p:nvGrpSpPr>
        <p:grpSpPr>
          <a:xfrm>
            <a:off x="7068775" y="2693698"/>
            <a:ext cx="351880" cy="352803"/>
            <a:chOff x="-23615075" y="3148525"/>
            <a:chExt cx="295375" cy="296150"/>
          </a:xfrm>
        </p:grpSpPr>
        <p:sp>
          <p:nvSpPr>
            <p:cNvPr id="7534" name="Google Shape;7534;p87"/>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7"/>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7"/>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87"/>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8" name="Google Shape;7538;p87"/>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9" name="Google Shape;7539;p87"/>
          <p:cNvGrpSpPr/>
          <p:nvPr/>
        </p:nvGrpSpPr>
        <p:grpSpPr>
          <a:xfrm>
            <a:off x="7068299" y="3632977"/>
            <a:ext cx="352833" cy="332194"/>
            <a:chOff x="-23615075" y="3906200"/>
            <a:chExt cx="296175" cy="278850"/>
          </a:xfrm>
        </p:grpSpPr>
        <p:sp>
          <p:nvSpPr>
            <p:cNvPr id="7540" name="Google Shape;7540;p87"/>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87"/>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87"/>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3" name="Google Shape;7543;p87"/>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4" name="Google Shape;7544;p87"/>
          <p:cNvGrpSpPr/>
          <p:nvPr/>
        </p:nvGrpSpPr>
        <p:grpSpPr>
          <a:xfrm>
            <a:off x="6617268" y="1306618"/>
            <a:ext cx="353757" cy="352565"/>
            <a:chOff x="-26980600" y="3175500"/>
            <a:chExt cx="296950" cy="295950"/>
          </a:xfrm>
        </p:grpSpPr>
        <p:sp>
          <p:nvSpPr>
            <p:cNvPr id="7545" name="Google Shape;7545;p87"/>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87"/>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87"/>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8" name="Google Shape;7548;p87"/>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9" name="Google Shape;7549;p87"/>
          <p:cNvGrpSpPr/>
          <p:nvPr/>
        </p:nvGrpSpPr>
        <p:grpSpPr>
          <a:xfrm>
            <a:off x="6617744" y="2245154"/>
            <a:ext cx="352803" cy="289039"/>
            <a:chOff x="-26981375" y="3951875"/>
            <a:chExt cx="296150" cy="242625"/>
          </a:xfrm>
        </p:grpSpPr>
        <p:sp>
          <p:nvSpPr>
            <p:cNvPr id="7550" name="Google Shape;7550;p87"/>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87"/>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87"/>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3" name="Google Shape;7553;p87"/>
          <p:cNvGrpSpPr/>
          <p:nvPr/>
        </p:nvGrpSpPr>
        <p:grpSpPr>
          <a:xfrm>
            <a:off x="5282787" y="2692745"/>
            <a:ext cx="351910" cy="354710"/>
            <a:chOff x="-25094250" y="3176075"/>
            <a:chExt cx="295400" cy="297750"/>
          </a:xfrm>
        </p:grpSpPr>
        <p:sp>
          <p:nvSpPr>
            <p:cNvPr id="7554" name="Google Shape;7554;p87"/>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7"/>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87"/>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7" name="Google Shape;7557;p87"/>
          <p:cNvGrpSpPr/>
          <p:nvPr/>
        </p:nvGrpSpPr>
        <p:grpSpPr>
          <a:xfrm>
            <a:off x="5282787" y="3173106"/>
            <a:ext cx="351910" cy="351880"/>
            <a:chOff x="-25094250" y="3547050"/>
            <a:chExt cx="295400" cy="295375"/>
          </a:xfrm>
        </p:grpSpPr>
        <p:sp>
          <p:nvSpPr>
            <p:cNvPr id="7558" name="Google Shape;7558;p87"/>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7"/>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87"/>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87"/>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7"/>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3" name="Google Shape;7563;p87"/>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4" name="Google Shape;7564;p87"/>
          <p:cNvGrpSpPr/>
          <p:nvPr/>
        </p:nvGrpSpPr>
        <p:grpSpPr>
          <a:xfrm>
            <a:off x="7514864" y="2693698"/>
            <a:ext cx="352803" cy="352803"/>
            <a:chOff x="-23245675" y="3148525"/>
            <a:chExt cx="296150" cy="296150"/>
          </a:xfrm>
        </p:grpSpPr>
        <p:sp>
          <p:nvSpPr>
            <p:cNvPr id="7565" name="Google Shape;7565;p87"/>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87"/>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87"/>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8" name="Google Shape;7568;p87"/>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9" name="Google Shape;7569;p87"/>
          <p:cNvGrpSpPr/>
          <p:nvPr/>
        </p:nvGrpSpPr>
        <p:grpSpPr>
          <a:xfrm>
            <a:off x="7515325" y="3622672"/>
            <a:ext cx="351880" cy="352803"/>
            <a:chOff x="-23244900" y="3888100"/>
            <a:chExt cx="295375" cy="296150"/>
          </a:xfrm>
        </p:grpSpPr>
        <p:sp>
          <p:nvSpPr>
            <p:cNvPr id="7570" name="Google Shape;7570;p87"/>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7"/>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7"/>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87"/>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87"/>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7"/>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7"/>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7"/>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87"/>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87"/>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87"/>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81" name="Google Shape;7581;p87"/>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7"/>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7583" name="Google Shape;7583;p87"/>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87"/>
        <p:cNvGrpSpPr/>
        <p:nvPr/>
      </p:nvGrpSpPr>
      <p:grpSpPr>
        <a:xfrm>
          <a:off x="0" y="0"/>
          <a:ext cx="0" cy="0"/>
          <a:chOff x="0" y="0"/>
          <a:chExt cx="0" cy="0"/>
        </a:xfrm>
      </p:grpSpPr>
      <p:sp>
        <p:nvSpPr>
          <p:cNvPr id="7588" name="Google Shape;7588;p88"/>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9" name="Google Shape;7589;p88"/>
          <p:cNvGrpSpPr/>
          <p:nvPr/>
        </p:nvGrpSpPr>
        <p:grpSpPr>
          <a:xfrm>
            <a:off x="832654" y="1819647"/>
            <a:ext cx="367261" cy="367261"/>
            <a:chOff x="-65145700" y="3727425"/>
            <a:chExt cx="317425" cy="317425"/>
          </a:xfrm>
        </p:grpSpPr>
        <p:sp>
          <p:nvSpPr>
            <p:cNvPr id="7590" name="Google Shape;7590;p88"/>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88"/>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2" name="Google Shape;7592;p88"/>
          <p:cNvGrpSpPr/>
          <p:nvPr/>
        </p:nvGrpSpPr>
        <p:grpSpPr>
          <a:xfrm>
            <a:off x="835851" y="2248561"/>
            <a:ext cx="360868" cy="367261"/>
            <a:chOff x="-65144125" y="4094450"/>
            <a:chExt cx="311900" cy="317425"/>
          </a:xfrm>
        </p:grpSpPr>
        <p:sp>
          <p:nvSpPr>
            <p:cNvPr id="7593" name="Google Shape;7593;p88"/>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8"/>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8"/>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6" name="Google Shape;7596;p88"/>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7" name="Google Shape;7597;p88"/>
          <p:cNvGrpSpPr/>
          <p:nvPr/>
        </p:nvGrpSpPr>
        <p:grpSpPr>
          <a:xfrm>
            <a:off x="3039420" y="1819256"/>
            <a:ext cx="370645" cy="368042"/>
            <a:chOff x="-63250675" y="3744075"/>
            <a:chExt cx="320350" cy="318100"/>
          </a:xfrm>
        </p:grpSpPr>
        <p:sp>
          <p:nvSpPr>
            <p:cNvPr id="7598" name="Google Shape;7598;p88"/>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8"/>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88"/>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1" name="Google Shape;7601;p88"/>
          <p:cNvGrpSpPr/>
          <p:nvPr/>
        </p:nvGrpSpPr>
        <p:grpSpPr>
          <a:xfrm>
            <a:off x="3041112" y="2248561"/>
            <a:ext cx="367261" cy="367261"/>
            <a:chOff x="-63250675" y="4110200"/>
            <a:chExt cx="317425" cy="317425"/>
          </a:xfrm>
        </p:grpSpPr>
        <p:sp>
          <p:nvSpPr>
            <p:cNvPr id="7602" name="Google Shape;7602;p88"/>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88"/>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88"/>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8"/>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8"/>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88"/>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88"/>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88"/>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8"/>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1" name="Google Shape;7611;p88"/>
          <p:cNvGrpSpPr/>
          <p:nvPr/>
        </p:nvGrpSpPr>
        <p:grpSpPr>
          <a:xfrm>
            <a:off x="1720159" y="2745656"/>
            <a:ext cx="359075" cy="358844"/>
            <a:chOff x="-61351725" y="3372400"/>
            <a:chExt cx="310350" cy="310150"/>
          </a:xfrm>
        </p:grpSpPr>
        <p:sp>
          <p:nvSpPr>
            <p:cNvPr id="7612" name="Google Shape;7612;p88"/>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8"/>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8"/>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5" name="Google Shape;7615;p88"/>
          <p:cNvGrpSpPr/>
          <p:nvPr/>
        </p:nvGrpSpPr>
        <p:grpSpPr>
          <a:xfrm>
            <a:off x="1716514" y="3208713"/>
            <a:ext cx="366364" cy="333534"/>
            <a:chOff x="-61354875" y="3751050"/>
            <a:chExt cx="316650" cy="288275"/>
          </a:xfrm>
        </p:grpSpPr>
        <p:sp>
          <p:nvSpPr>
            <p:cNvPr id="7616" name="Google Shape;7616;p88"/>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8"/>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8"/>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9" name="Google Shape;7619;p88"/>
          <p:cNvGrpSpPr/>
          <p:nvPr/>
        </p:nvGrpSpPr>
        <p:grpSpPr>
          <a:xfrm>
            <a:off x="1716514" y="3650352"/>
            <a:ext cx="366364" cy="367290"/>
            <a:chOff x="-61354875" y="4101525"/>
            <a:chExt cx="316650" cy="317450"/>
          </a:xfrm>
        </p:grpSpPr>
        <p:sp>
          <p:nvSpPr>
            <p:cNvPr id="7620" name="Google Shape;7620;p88"/>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8"/>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2" name="Google Shape;7622;p88"/>
          <p:cNvGrpSpPr/>
          <p:nvPr/>
        </p:nvGrpSpPr>
        <p:grpSpPr>
          <a:xfrm>
            <a:off x="3932949" y="2742228"/>
            <a:ext cx="368157" cy="365699"/>
            <a:chOff x="-59470075" y="3308975"/>
            <a:chExt cx="318200" cy="316075"/>
          </a:xfrm>
        </p:grpSpPr>
        <p:sp>
          <p:nvSpPr>
            <p:cNvPr id="7623" name="Google Shape;7623;p88"/>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8"/>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8"/>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88"/>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88"/>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8"/>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8"/>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88"/>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8"/>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2" name="Google Shape;7632;p88"/>
          <p:cNvGrpSpPr/>
          <p:nvPr/>
        </p:nvGrpSpPr>
        <p:grpSpPr>
          <a:xfrm>
            <a:off x="1278379" y="1377933"/>
            <a:ext cx="367261" cy="364686"/>
            <a:chOff x="-64781025" y="3361050"/>
            <a:chExt cx="317425" cy="315200"/>
          </a:xfrm>
        </p:grpSpPr>
        <p:sp>
          <p:nvSpPr>
            <p:cNvPr id="7633" name="Google Shape;7633;p88"/>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88"/>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88"/>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88"/>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37" name="Google Shape;7637;p88"/>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8"/>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8"/>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0" name="Google Shape;7640;p88"/>
          <p:cNvGrpSpPr/>
          <p:nvPr/>
        </p:nvGrpSpPr>
        <p:grpSpPr>
          <a:xfrm>
            <a:off x="3482779" y="1819372"/>
            <a:ext cx="382765" cy="367810"/>
            <a:chOff x="-62890750" y="3747425"/>
            <a:chExt cx="330825" cy="317900"/>
          </a:xfrm>
        </p:grpSpPr>
        <p:sp>
          <p:nvSpPr>
            <p:cNvPr id="7641" name="Google Shape;7641;p88"/>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88"/>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88"/>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88"/>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8"/>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8"/>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88"/>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88"/>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88"/>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8"/>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88"/>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88"/>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8"/>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8"/>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88"/>
          <p:cNvGrpSpPr/>
          <p:nvPr/>
        </p:nvGrpSpPr>
        <p:grpSpPr>
          <a:xfrm>
            <a:off x="3490531" y="2249009"/>
            <a:ext cx="367261" cy="366364"/>
            <a:chOff x="-62884425" y="4111775"/>
            <a:chExt cx="317425" cy="316650"/>
          </a:xfrm>
        </p:grpSpPr>
        <p:sp>
          <p:nvSpPr>
            <p:cNvPr id="7656" name="Google Shape;7656;p88"/>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88"/>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8" name="Google Shape;7658;p88"/>
          <p:cNvGrpSpPr/>
          <p:nvPr/>
        </p:nvGrpSpPr>
        <p:grpSpPr>
          <a:xfrm>
            <a:off x="2163165" y="2745078"/>
            <a:ext cx="365438" cy="360001"/>
            <a:chOff x="-60991775" y="3376900"/>
            <a:chExt cx="315850" cy="311150"/>
          </a:xfrm>
        </p:grpSpPr>
        <p:sp>
          <p:nvSpPr>
            <p:cNvPr id="7659" name="Google Shape;7659;p88"/>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8"/>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88"/>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88"/>
          <p:cNvGrpSpPr/>
          <p:nvPr/>
        </p:nvGrpSpPr>
        <p:grpSpPr>
          <a:xfrm>
            <a:off x="2162702" y="3195942"/>
            <a:ext cx="366364" cy="359075"/>
            <a:chOff x="-60988625" y="3740800"/>
            <a:chExt cx="316650" cy="310350"/>
          </a:xfrm>
        </p:grpSpPr>
        <p:sp>
          <p:nvSpPr>
            <p:cNvPr id="7663" name="Google Shape;7663;p88"/>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88"/>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88"/>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6" name="Google Shape;7666;p88"/>
          <p:cNvGrpSpPr/>
          <p:nvPr/>
        </p:nvGrpSpPr>
        <p:grpSpPr>
          <a:xfrm>
            <a:off x="2162702" y="3651393"/>
            <a:ext cx="366364" cy="365207"/>
            <a:chOff x="-60987850" y="4100950"/>
            <a:chExt cx="316650" cy="315650"/>
          </a:xfrm>
        </p:grpSpPr>
        <p:sp>
          <p:nvSpPr>
            <p:cNvPr id="7667" name="Google Shape;7667;p88"/>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88"/>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88"/>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88"/>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8"/>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2" name="Google Shape;7672;p88"/>
          <p:cNvGrpSpPr/>
          <p:nvPr/>
        </p:nvGrpSpPr>
        <p:grpSpPr>
          <a:xfrm>
            <a:off x="3932486" y="3196853"/>
            <a:ext cx="369083" cy="357253"/>
            <a:chOff x="-59447250" y="3706150"/>
            <a:chExt cx="319000" cy="308775"/>
          </a:xfrm>
        </p:grpSpPr>
        <p:sp>
          <p:nvSpPr>
            <p:cNvPr id="7673" name="Google Shape;7673;p88"/>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8"/>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8"/>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8"/>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7" name="Google Shape;7677;p88"/>
          <p:cNvGrpSpPr/>
          <p:nvPr/>
        </p:nvGrpSpPr>
        <p:grpSpPr>
          <a:xfrm>
            <a:off x="1721214" y="1378164"/>
            <a:ext cx="368186" cy="364224"/>
            <a:chOff x="-64406125" y="3362225"/>
            <a:chExt cx="318225" cy="314800"/>
          </a:xfrm>
        </p:grpSpPr>
        <p:sp>
          <p:nvSpPr>
            <p:cNvPr id="7678" name="Google Shape;7678;p88"/>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88"/>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0" name="Google Shape;7680;p88"/>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81" name="Google Shape;7681;p88"/>
          <p:cNvGrpSpPr/>
          <p:nvPr/>
        </p:nvGrpSpPr>
        <p:grpSpPr>
          <a:xfrm>
            <a:off x="1721677" y="2249009"/>
            <a:ext cx="367261" cy="366364"/>
            <a:chOff x="-64410850" y="4094450"/>
            <a:chExt cx="317425" cy="316650"/>
          </a:xfrm>
        </p:grpSpPr>
        <p:sp>
          <p:nvSpPr>
            <p:cNvPr id="7682" name="Google Shape;7682;p88"/>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8"/>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88"/>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5" name="Google Shape;7685;p88"/>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86" name="Google Shape;7686;p88"/>
          <p:cNvGrpSpPr/>
          <p:nvPr/>
        </p:nvGrpSpPr>
        <p:grpSpPr>
          <a:xfrm>
            <a:off x="3943225" y="1819083"/>
            <a:ext cx="365467" cy="368389"/>
            <a:chOff x="-62516625" y="3743175"/>
            <a:chExt cx="315875" cy="318400"/>
          </a:xfrm>
        </p:grpSpPr>
        <p:sp>
          <p:nvSpPr>
            <p:cNvPr id="7687" name="Google Shape;7687;p88"/>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88"/>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88"/>
          <p:cNvGrpSpPr/>
          <p:nvPr/>
        </p:nvGrpSpPr>
        <p:grpSpPr>
          <a:xfrm>
            <a:off x="3950065" y="2269054"/>
            <a:ext cx="351786" cy="326274"/>
            <a:chOff x="-62511900" y="4129100"/>
            <a:chExt cx="304050" cy="282000"/>
          </a:xfrm>
        </p:grpSpPr>
        <p:sp>
          <p:nvSpPr>
            <p:cNvPr id="7690" name="Google Shape;7690;p88"/>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88"/>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8"/>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8"/>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88"/>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5" name="Google Shape;7695;p88"/>
          <p:cNvGrpSpPr/>
          <p:nvPr/>
        </p:nvGrpSpPr>
        <p:grpSpPr>
          <a:xfrm>
            <a:off x="2628187" y="2741448"/>
            <a:ext cx="310770" cy="367261"/>
            <a:chOff x="-60597975" y="3367475"/>
            <a:chExt cx="268600" cy="317425"/>
          </a:xfrm>
        </p:grpSpPr>
        <p:sp>
          <p:nvSpPr>
            <p:cNvPr id="7696" name="Google Shape;7696;p88"/>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8"/>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8"/>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8"/>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88"/>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1" name="Google Shape;7701;p88"/>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2" name="Google Shape;7702;p88"/>
          <p:cNvGrpSpPr/>
          <p:nvPr/>
        </p:nvGrpSpPr>
        <p:grpSpPr>
          <a:xfrm>
            <a:off x="2600390" y="3702764"/>
            <a:ext cx="366364" cy="262465"/>
            <a:chOff x="-60621600" y="4145650"/>
            <a:chExt cx="316650" cy="226850"/>
          </a:xfrm>
        </p:grpSpPr>
        <p:sp>
          <p:nvSpPr>
            <p:cNvPr id="7703" name="Google Shape;7703;p88"/>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8"/>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88"/>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88"/>
          <p:cNvGrpSpPr/>
          <p:nvPr/>
        </p:nvGrpSpPr>
        <p:grpSpPr>
          <a:xfrm>
            <a:off x="3937042" y="3651263"/>
            <a:ext cx="359972" cy="365467"/>
            <a:chOff x="-59400775" y="4084200"/>
            <a:chExt cx="311125" cy="315875"/>
          </a:xfrm>
        </p:grpSpPr>
        <p:sp>
          <p:nvSpPr>
            <p:cNvPr id="7707" name="Google Shape;7707;p88"/>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8"/>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8"/>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8"/>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8"/>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8"/>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88"/>
          <p:cNvGrpSpPr/>
          <p:nvPr/>
        </p:nvGrpSpPr>
        <p:grpSpPr>
          <a:xfrm>
            <a:off x="2161136" y="1377094"/>
            <a:ext cx="365438" cy="366364"/>
            <a:chOff x="-64044600" y="3360375"/>
            <a:chExt cx="315850" cy="316650"/>
          </a:xfrm>
        </p:grpSpPr>
        <p:sp>
          <p:nvSpPr>
            <p:cNvPr id="7714" name="Google Shape;7714;p88"/>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8"/>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8"/>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7" name="Google Shape;7717;p88"/>
          <p:cNvGrpSpPr/>
          <p:nvPr/>
        </p:nvGrpSpPr>
        <p:grpSpPr>
          <a:xfrm>
            <a:off x="2187559" y="1819647"/>
            <a:ext cx="312592" cy="367261"/>
            <a:chOff x="-64022550" y="3727425"/>
            <a:chExt cx="270175" cy="317425"/>
          </a:xfrm>
        </p:grpSpPr>
        <p:sp>
          <p:nvSpPr>
            <p:cNvPr id="7718" name="Google Shape;7718;p88"/>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88"/>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88"/>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1" name="Google Shape;7721;p88"/>
          <p:cNvGrpSpPr/>
          <p:nvPr/>
        </p:nvGrpSpPr>
        <p:grpSpPr>
          <a:xfrm>
            <a:off x="2211697" y="2248547"/>
            <a:ext cx="264317" cy="367290"/>
            <a:chOff x="-64001300" y="4093650"/>
            <a:chExt cx="228450" cy="317450"/>
          </a:xfrm>
        </p:grpSpPr>
        <p:sp>
          <p:nvSpPr>
            <p:cNvPr id="7722" name="Google Shape;7722;p88"/>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8"/>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88"/>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8"/>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6" name="Google Shape;7726;p88"/>
          <p:cNvGrpSpPr/>
          <p:nvPr/>
        </p:nvGrpSpPr>
        <p:grpSpPr>
          <a:xfrm>
            <a:off x="830701" y="2741838"/>
            <a:ext cx="359972" cy="366480"/>
            <a:chOff x="-62148800" y="3377700"/>
            <a:chExt cx="311125" cy="316750"/>
          </a:xfrm>
        </p:grpSpPr>
        <p:sp>
          <p:nvSpPr>
            <p:cNvPr id="7727" name="Google Shape;7727;p88"/>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8"/>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9" name="Google Shape;7729;p88"/>
          <p:cNvGrpSpPr/>
          <p:nvPr/>
        </p:nvGrpSpPr>
        <p:grpSpPr>
          <a:xfrm>
            <a:off x="826608" y="3191835"/>
            <a:ext cx="368157" cy="367290"/>
            <a:chOff x="-62154300" y="3743950"/>
            <a:chExt cx="318200" cy="317450"/>
          </a:xfrm>
        </p:grpSpPr>
        <p:sp>
          <p:nvSpPr>
            <p:cNvPr id="7730" name="Google Shape;7730;p88"/>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8"/>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88"/>
          <p:cNvGrpSpPr/>
          <p:nvPr/>
        </p:nvGrpSpPr>
        <p:grpSpPr>
          <a:xfrm>
            <a:off x="826594" y="3650815"/>
            <a:ext cx="368186" cy="366364"/>
            <a:chOff x="-62151950" y="4111775"/>
            <a:chExt cx="318225" cy="316650"/>
          </a:xfrm>
        </p:grpSpPr>
        <p:sp>
          <p:nvSpPr>
            <p:cNvPr id="7733" name="Google Shape;7733;p88"/>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8"/>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88"/>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88"/>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7" name="Google Shape;7737;p88"/>
          <p:cNvGrpSpPr/>
          <p:nvPr/>
        </p:nvGrpSpPr>
        <p:grpSpPr>
          <a:xfrm>
            <a:off x="3045218" y="2741361"/>
            <a:ext cx="368157" cy="367434"/>
            <a:chOff x="-60254550" y="3367325"/>
            <a:chExt cx="318200" cy="317575"/>
          </a:xfrm>
        </p:grpSpPr>
        <p:sp>
          <p:nvSpPr>
            <p:cNvPr id="7738" name="Google Shape;7738;p88"/>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8"/>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8"/>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8"/>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2" name="Google Shape;7742;p88"/>
          <p:cNvGrpSpPr/>
          <p:nvPr/>
        </p:nvGrpSpPr>
        <p:grpSpPr>
          <a:xfrm>
            <a:off x="3046115" y="3192355"/>
            <a:ext cx="366364" cy="366248"/>
            <a:chOff x="-60255350" y="3733825"/>
            <a:chExt cx="316650" cy="316550"/>
          </a:xfrm>
        </p:grpSpPr>
        <p:sp>
          <p:nvSpPr>
            <p:cNvPr id="7743" name="Google Shape;7743;p88"/>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8"/>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8"/>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8"/>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8"/>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88"/>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8"/>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88"/>
          <p:cNvGrpSpPr/>
          <p:nvPr/>
        </p:nvGrpSpPr>
        <p:grpSpPr>
          <a:xfrm>
            <a:off x="3073912" y="3651263"/>
            <a:ext cx="310770" cy="365467"/>
            <a:chOff x="-60232500" y="4101525"/>
            <a:chExt cx="268600" cy="315875"/>
          </a:xfrm>
        </p:grpSpPr>
        <p:sp>
          <p:nvSpPr>
            <p:cNvPr id="7751" name="Google Shape;7751;p88"/>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8"/>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3" name="Google Shape;7753;p88"/>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4" name="Google Shape;7754;p88"/>
          <p:cNvGrpSpPr/>
          <p:nvPr/>
        </p:nvGrpSpPr>
        <p:grpSpPr>
          <a:xfrm>
            <a:off x="2606912" y="1377094"/>
            <a:ext cx="368186" cy="366364"/>
            <a:chOff x="-63679950" y="3360375"/>
            <a:chExt cx="318225" cy="316650"/>
          </a:xfrm>
        </p:grpSpPr>
        <p:sp>
          <p:nvSpPr>
            <p:cNvPr id="7755" name="Google Shape;7755;p88"/>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8"/>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88"/>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88"/>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9" name="Google Shape;7759;p88"/>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60" name="Google Shape;7760;p88"/>
          <p:cNvGrpSpPr/>
          <p:nvPr/>
        </p:nvGrpSpPr>
        <p:grpSpPr>
          <a:xfrm>
            <a:off x="2605539" y="2248431"/>
            <a:ext cx="370934" cy="367521"/>
            <a:chOff x="-63679950" y="4093450"/>
            <a:chExt cx="320600" cy="317650"/>
          </a:xfrm>
        </p:grpSpPr>
        <p:sp>
          <p:nvSpPr>
            <p:cNvPr id="7761" name="Google Shape;7761;p88"/>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8"/>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8"/>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88"/>
          <p:cNvGrpSpPr/>
          <p:nvPr/>
        </p:nvGrpSpPr>
        <p:grpSpPr>
          <a:xfrm>
            <a:off x="1265656" y="2741433"/>
            <a:ext cx="366364" cy="367290"/>
            <a:chOff x="-61784125" y="3377700"/>
            <a:chExt cx="316650" cy="317450"/>
          </a:xfrm>
        </p:grpSpPr>
        <p:sp>
          <p:nvSpPr>
            <p:cNvPr id="7765" name="Google Shape;7765;p88"/>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8"/>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88"/>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88"/>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88"/>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88"/>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88"/>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2" name="Google Shape;7772;p88"/>
          <p:cNvGrpSpPr/>
          <p:nvPr/>
        </p:nvGrpSpPr>
        <p:grpSpPr>
          <a:xfrm>
            <a:off x="1265656" y="3191835"/>
            <a:ext cx="366364" cy="367290"/>
            <a:chOff x="-61783350" y="3743950"/>
            <a:chExt cx="316650" cy="317450"/>
          </a:xfrm>
        </p:grpSpPr>
        <p:sp>
          <p:nvSpPr>
            <p:cNvPr id="7773" name="Google Shape;7773;p88"/>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8"/>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5" name="Google Shape;7775;p88"/>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8"/>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8"/>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8" name="Google Shape;7778;p88"/>
          <p:cNvGrpSpPr/>
          <p:nvPr/>
        </p:nvGrpSpPr>
        <p:grpSpPr>
          <a:xfrm>
            <a:off x="3487080" y="3651668"/>
            <a:ext cx="369112" cy="364657"/>
            <a:chOff x="-59869425" y="4102225"/>
            <a:chExt cx="319025" cy="315175"/>
          </a:xfrm>
        </p:grpSpPr>
        <p:sp>
          <p:nvSpPr>
            <p:cNvPr id="7779" name="Google Shape;7779;p88"/>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88"/>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88"/>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8"/>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3" name="Google Shape;7783;p88"/>
          <p:cNvGrpSpPr/>
          <p:nvPr/>
        </p:nvGrpSpPr>
        <p:grpSpPr>
          <a:xfrm>
            <a:off x="2605883" y="4120490"/>
            <a:ext cx="366364" cy="365467"/>
            <a:chOff x="-59029025" y="3711650"/>
            <a:chExt cx="316650" cy="315875"/>
          </a:xfrm>
        </p:grpSpPr>
        <p:sp>
          <p:nvSpPr>
            <p:cNvPr id="7784" name="Google Shape;7784;p88"/>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88"/>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88"/>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88"/>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88"/>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88"/>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88"/>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1" name="Google Shape;7791;p88"/>
          <p:cNvGrpSpPr/>
          <p:nvPr/>
        </p:nvGrpSpPr>
        <p:grpSpPr>
          <a:xfrm>
            <a:off x="4841373" y="1398014"/>
            <a:ext cx="351940" cy="348188"/>
            <a:chOff x="581525" y="3254850"/>
            <a:chExt cx="297750" cy="294575"/>
          </a:xfrm>
        </p:grpSpPr>
        <p:sp>
          <p:nvSpPr>
            <p:cNvPr id="7792" name="Google Shape;7792;p88"/>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8"/>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88"/>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88"/>
          <p:cNvGrpSpPr/>
          <p:nvPr/>
        </p:nvGrpSpPr>
        <p:grpSpPr>
          <a:xfrm>
            <a:off x="4840442" y="1836950"/>
            <a:ext cx="353802" cy="351497"/>
            <a:chOff x="580725" y="3617925"/>
            <a:chExt cx="299325" cy="297375"/>
          </a:xfrm>
        </p:grpSpPr>
        <p:sp>
          <p:nvSpPr>
            <p:cNvPr id="7796" name="Google Shape;7796;p88"/>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88"/>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88"/>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88"/>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8"/>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88"/>
          <p:cNvGrpSpPr/>
          <p:nvPr/>
        </p:nvGrpSpPr>
        <p:grpSpPr>
          <a:xfrm>
            <a:off x="4842304" y="2284140"/>
            <a:ext cx="350079" cy="350079"/>
            <a:chOff x="583100" y="3982600"/>
            <a:chExt cx="296175" cy="296175"/>
          </a:xfrm>
        </p:grpSpPr>
        <p:sp>
          <p:nvSpPr>
            <p:cNvPr id="7802" name="Google Shape;7802;p88"/>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88"/>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8"/>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88"/>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88"/>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88"/>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88"/>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9" name="Google Shape;7809;p88"/>
          <p:cNvGrpSpPr/>
          <p:nvPr/>
        </p:nvGrpSpPr>
        <p:grpSpPr>
          <a:xfrm>
            <a:off x="7074918" y="1397764"/>
            <a:ext cx="307231" cy="348690"/>
            <a:chOff x="2423775" y="3226875"/>
            <a:chExt cx="259925" cy="295000"/>
          </a:xfrm>
        </p:grpSpPr>
        <p:sp>
          <p:nvSpPr>
            <p:cNvPr id="7810" name="Google Shape;7810;p88"/>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8"/>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8"/>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88"/>
          <p:cNvGrpSpPr/>
          <p:nvPr/>
        </p:nvGrpSpPr>
        <p:grpSpPr>
          <a:xfrm>
            <a:off x="7052106" y="1839049"/>
            <a:ext cx="352857" cy="347301"/>
            <a:chOff x="2404875" y="3592725"/>
            <a:chExt cx="298525" cy="293825"/>
          </a:xfrm>
        </p:grpSpPr>
        <p:sp>
          <p:nvSpPr>
            <p:cNvPr id="7814" name="Google Shape;7814;p88"/>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8"/>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88"/>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7" name="Google Shape;7817;p88"/>
          <p:cNvGrpSpPr/>
          <p:nvPr/>
        </p:nvGrpSpPr>
        <p:grpSpPr>
          <a:xfrm>
            <a:off x="7053036" y="2284614"/>
            <a:ext cx="350995" cy="349133"/>
            <a:chOff x="2404875" y="3955825"/>
            <a:chExt cx="296950" cy="295375"/>
          </a:xfrm>
        </p:grpSpPr>
        <p:sp>
          <p:nvSpPr>
            <p:cNvPr id="7818" name="Google Shape;7818;p88"/>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8"/>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8"/>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88"/>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88"/>
          <p:cNvGrpSpPr/>
          <p:nvPr/>
        </p:nvGrpSpPr>
        <p:grpSpPr>
          <a:xfrm>
            <a:off x="5747016" y="2748808"/>
            <a:ext cx="349163" cy="350079"/>
            <a:chOff x="4263650" y="3235150"/>
            <a:chExt cx="295400" cy="296175"/>
          </a:xfrm>
        </p:grpSpPr>
        <p:sp>
          <p:nvSpPr>
            <p:cNvPr id="7823" name="Google Shape;7823;p88"/>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88"/>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8"/>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88"/>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88"/>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8" name="Google Shape;7828;p88"/>
          <p:cNvGrpSpPr/>
          <p:nvPr/>
        </p:nvGrpSpPr>
        <p:grpSpPr>
          <a:xfrm>
            <a:off x="5744696" y="3207969"/>
            <a:ext cx="353802" cy="327739"/>
            <a:chOff x="4266025" y="3609275"/>
            <a:chExt cx="299325" cy="277275"/>
          </a:xfrm>
        </p:grpSpPr>
        <p:sp>
          <p:nvSpPr>
            <p:cNvPr id="7829" name="Google Shape;7829;p88"/>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88"/>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88"/>
          <p:cNvGrpSpPr/>
          <p:nvPr/>
        </p:nvGrpSpPr>
        <p:grpSpPr>
          <a:xfrm>
            <a:off x="5745154" y="3673356"/>
            <a:ext cx="352886" cy="349133"/>
            <a:chOff x="4263650" y="3963700"/>
            <a:chExt cx="298550" cy="295375"/>
          </a:xfrm>
        </p:grpSpPr>
        <p:sp>
          <p:nvSpPr>
            <p:cNvPr id="7832" name="Google Shape;7832;p88"/>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88"/>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8"/>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8"/>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88"/>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88"/>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88"/>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9" name="Google Shape;7839;p88"/>
          <p:cNvGrpSpPr/>
          <p:nvPr/>
        </p:nvGrpSpPr>
        <p:grpSpPr>
          <a:xfrm>
            <a:off x="8023491" y="2748809"/>
            <a:ext cx="226264" cy="350079"/>
            <a:chOff x="6164975" y="3211525"/>
            <a:chExt cx="191425" cy="296175"/>
          </a:xfrm>
        </p:grpSpPr>
        <p:sp>
          <p:nvSpPr>
            <p:cNvPr id="7840" name="Google Shape;7840;p88"/>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8"/>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8"/>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8"/>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8"/>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88"/>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88"/>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7" name="Google Shape;7847;p88"/>
          <p:cNvGrpSpPr/>
          <p:nvPr/>
        </p:nvGrpSpPr>
        <p:grpSpPr>
          <a:xfrm>
            <a:off x="5285528" y="1397084"/>
            <a:ext cx="352886" cy="350049"/>
            <a:chOff x="946175" y="3253275"/>
            <a:chExt cx="298550" cy="296150"/>
          </a:xfrm>
        </p:grpSpPr>
        <p:sp>
          <p:nvSpPr>
            <p:cNvPr id="7848" name="Google Shape;7848;p88"/>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8"/>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8"/>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88"/>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88"/>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3" name="Google Shape;7853;p88"/>
          <p:cNvGrpSpPr/>
          <p:nvPr/>
        </p:nvGrpSpPr>
        <p:grpSpPr>
          <a:xfrm>
            <a:off x="5286459" y="1839048"/>
            <a:ext cx="351024" cy="347301"/>
            <a:chOff x="946175" y="3619500"/>
            <a:chExt cx="296975" cy="293825"/>
          </a:xfrm>
        </p:grpSpPr>
        <p:sp>
          <p:nvSpPr>
            <p:cNvPr id="7854" name="Google Shape;7854;p88"/>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88"/>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88"/>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8"/>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8"/>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88"/>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88"/>
          <p:cNvGrpSpPr/>
          <p:nvPr/>
        </p:nvGrpSpPr>
        <p:grpSpPr>
          <a:xfrm>
            <a:off x="5286001" y="2283682"/>
            <a:ext cx="351940" cy="350995"/>
            <a:chOff x="944600" y="3981825"/>
            <a:chExt cx="297750" cy="296950"/>
          </a:xfrm>
        </p:grpSpPr>
        <p:sp>
          <p:nvSpPr>
            <p:cNvPr id="7861" name="Google Shape;7861;p88"/>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88"/>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88"/>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88"/>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5" name="Google Shape;7865;p88"/>
          <p:cNvGrpSpPr/>
          <p:nvPr/>
        </p:nvGrpSpPr>
        <p:grpSpPr>
          <a:xfrm>
            <a:off x="7502937" y="1397542"/>
            <a:ext cx="350079" cy="349133"/>
            <a:chOff x="2768750" y="3227275"/>
            <a:chExt cx="296175" cy="295375"/>
          </a:xfrm>
        </p:grpSpPr>
        <p:sp>
          <p:nvSpPr>
            <p:cNvPr id="7866" name="Google Shape;7866;p88"/>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88"/>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8"/>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8"/>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88"/>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88"/>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8"/>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8"/>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88"/>
          <p:cNvGrpSpPr/>
          <p:nvPr/>
        </p:nvGrpSpPr>
        <p:grpSpPr>
          <a:xfrm>
            <a:off x="7523888" y="1838414"/>
            <a:ext cx="308177" cy="348572"/>
            <a:chOff x="2786075" y="3591800"/>
            <a:chExt cx="260725" cy="294900"/>
          </a:xfrm>
        </p:grpSpPr>
        <p:sp>
          <p:nvSpPr>
            <p:cNvPr id="7875" name="Google Shape;7875;p88"/>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88"/>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88"/>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88"/>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8"/>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88"/>
          <p:cNvGrpSpPr/>
          <p:nvPr/>
        </p:nvGrpSpPr>
        <p:grpSpPr>
          <a:xfrm>
            <a:off x="7564387" y="2284141"/>
            <a:ext cx="227180" cy="350079"/>
            <a:chOff x="2819150" y="3955025"/>
            <a:chExt cx="192200" cy="296175"/>
          </a:xfrm>
        </p:grpSpPr>
        <p:sp>
          <p:nvSpPr>
            <p:cNvPr id="7881" name="Google Shape;7881;p88"/>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88"/>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8"/>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88"/>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88"/>
          <p:cNvGrpSpPr/>
          <p:nvPr/>
        </p:nvGrpSpPr>
        <p:grpSpPr>
          <a:xfrm>
            <a:off x="6188160" y="2749739"/>
            <a:ext cx="349133" cy="348217"/>
            <a:chOff x="4629125" y="3235150"/>
            <a:chExt cx="295375" cy="294600"/>
          </a:xfrm>
        </p:grpSpPr>
        <p:sp>
          <p:nvSpPr>
            <p:cNvPr id="7886" name="Google Shape;7886;p88"/>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8"/>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88"/>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88"/>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88"/>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1" name="Google Shape;7891;p88"/>
          <p:cNvGrpSpPr/>
          <p:nvPr/>
        </p:nvGrpSpPr>
        <p:grpSpPr>
          <a:xfrm>
            <a:off x="6188145" y="3197272"/>
            <a:ext cx="349163" cy="349133"/>
            <a:chOff x="4628325" y="3599825"/>
            <a:chExt cx="295400" cy="295375"/>
          </a:xfrm>
        </p:grpSpPr>
        <p:sp>
          <p:nvSpPr>
            <p:cNvPr id="7892" name="Google Shape;7892;p88"/>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88"/>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88"/>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8"/>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88"/>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88"/>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8"/>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8"/>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88"/>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88"/>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8"/>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8"/>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88"/>
          <p:cNvGrpSpPr/>
          <p:nvPr/>
        </p:nvGrpSpPr>
        <p:grpSpPr>
          <a:xfrm>
            <a:off x="6209096" y="3672883"/>
            <a:ext cx="307261" cy="350079"/>
            <a:chOff x="4645650" y="3962900"/>
            <a:chExt cx="259950" cy="296175"/>
          </a:xfrm>
        </p:grpSpPr>
        <p:sp>
          <p:nvSpPr>
            <p:cNvPr id="7905" name="Google Shape;7905;p88"/>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88"/>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88"/>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88"/>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8"/>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88"/>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88"/>
          <p:cNvGrpSpPr/>
          <p:nvPr/>
        </p:nvGrpSpPr>
        <p:grpSpPr>
          <a:xfrm>
            <a:off x="7962056" y="3197745"/>
            <a:ext cx="349133" cy="348188"/>
            <a:chOff x="6143725" y="3582500"/>
            <a:chExt cx="295375" cy="294575"/>
          </a:xfrm>
        </p:grpSpPr>
        <p:sp>
          <p:nvSpPr>
            <p:cNvPr id="7912" name="Google Shape;7912;p88"/>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8"/>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8"/>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88"/>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88"/>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8"/>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8"/>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88"/>
          <p:cNvGrpSpPr/>
          <p:nvPr/>
        </p:nvGrpSpPr>
        <p:grpSpPr>
          <a:xfrm>
            <a:off x="5730883" y="1397084"/>
            <a:ext cx="350995" cy="350049"/>
            <a:chOff x="1310075" y="3253275"/>
            <a:chExt cx="296950" cy="296150"/>
          </a:xfrm>
        </p:grpSpPr>
        <p:sp>
          <p:nvSpPr>
            <p:cNvPr id="7920" name="Google Shape;7920;p88"/>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8"/>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8"/>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23" name="Google Shape;7923;p88"/>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4" name="Google Shape;7924;p88"/>
          <p:cNvGrpSpPr/>
          <p:nvPr/>
        </p:nvGrpSpPr>
        <p:grpSpPr>
          <a:xfrm>
            <a:off x="5730410" y="2283343"/>
            <a:ext cx="351941" cy="351675"/>
            <a:chOff x="1310075" y="3980250"/>
            <a:chExt cx="297750" cy="297525"/>
          </a:xfrm>
        </p:grpSpPr>
        <p:sp>
          <p:nvSpPr>
            <p:cNvPr id="7925" name="Google Shape;7925;p88"/>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8"/>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88"/>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88"/>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9" name="Google Shape;7929;p88"/>
          <p:cNvGrpSpPr/>
          <p:nvPr/>
        </p:nvGrpSpPr>
        <p:grpSpPr>
          <a:xfrm>
            <a:off x="7995198" y="1397542"/>
            <a:ext cx="266305" cy="349133"/>
            <a:chOff x="3167275" y="3227275"/>
            <a:chExt cx="225300" cy="295375"/>
          </a:xfrm>
        </p:grpSpPr>
        <p:sp>
          <p:nvSpPr>
            <p:cNvPr id="7930" name="Google Shape;7930;p88"/>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88"/>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8"/>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8"/>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88"/>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35" name="Google Shape;7935;p88"/>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36" name="Google Shape;7936;p88"/>
          <p:cNvGrpSpPr/>
          <p:nvPr/>
        </p:nvGrpSpPr>
        <p:grpSpPr>
          <a:xfrm>
            <a:off x="7952380" y="2284599"/>
            <a:ext cx="351940" cy="349163"/>
            <a:chOff x="3133425" y="3955025"/>
            <a:chExt cx="297750" cy="295400"/>
          </a:xfrm>
        </p:grpSpPr>
        <p:sp>
          <p:nvSpPr>
            <p:cNvPr id="7937" name="Google Shape;7937;p88"/>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88"/>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8"/>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88"/>
          <p:cNvGrpSpPr/>
          <p:nvPr/>
        </p:nvGrpSpPr>
        <p:grpSpPr>
          <a:xfrm>
            <a:off x="6632554" y="2748187"/>
            <a:ext cx="350079" cy="351320"/>
            <a:chOff x="4991425" y="3234750"/>
            <a:chExt cx="296175" cy="297225"/>
          </a:xfrm>
        </p:grpSpPr>
        <p:sp>
          <p:nvSpPr>
            <p:cNvPr id="7941" name="Google Shape;7941;p88"/>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88"/>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88"/>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8"/>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88"/>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88"/>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7" name="Google Shape;7947;p88"/>
          <p:cNvGrpSpPr/>
          <p:nvPr/>
        </p:nvGrpSpPr>
        <p:grpSpPr>
          <a:xfrm>
            <a:off x="6632554" y="3217750"/>
            <a:ext cx="350079" cy="308177"/>
            <a:chOff x="4991425" y="3617150"/>
            <a:chExt cx="296175" cy="260725"/>
          </a:xfrm>
        </p:grpSpPr>
        <p:sp>
          <p:nvSpPr>
            <p:cNvPr id="7948" name="Google Shape;7948;p88"/>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88"/>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88"/>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88"/>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88"/>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88"/>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88"/>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5" name="Google Shape;7955;p88"/>
          <p:cNvGrpSpPr/>
          <p:nvPr/>
        </p:nvGrpSpPr>
        <p:grpSpPr>
          <a:xfrm>
            <a:off x="6709827" y="3673341"/>
            <a:ext cx="195532" cy="349163"/>
            <a:chOff x="5056800" y="3962900"/>
            <a:chExt cx="165425" cy="295400"/>
          </a:xfrm>
        </p:grpSpPr>
        <p:sp>
          <p:nvSpPr>
            <p:cNvPr id="7956" name="Google Shape;7956;p88"/>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88"/>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8"/>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88"/>
          <p:cNvGrpSpPr/>
          <p:nvPr/>
        </p:nvGrpSpPr>
        <p:grpSpPr>
          <a:xfrm>
            <a:off x="7961125" y="3673357"/>
            <a:ext cx="350995" cy="349133"/>
            <a:chOff x="6168925" y="3936925"/>
            <a:chExt cx="296950" cy="295375"/>
          </a:xfrm>
        </p:grpSpPr>
        <p:sp>
          <p:nvSpPr>
            <p:cNvPr id="7960" name="Google Shape;7960;p88"/>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88"/>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88"/>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8"/>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88"/>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88"/>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88"/>
          <p:cNvGrpSpPr/>
          <p:nvPr/>
        </p:nvGrpSpPr>
        <p:grpSpPr>
          <a:xfrm>
            <a:off x="6174844" y="1390429"/>
            <a:ext cx="348188" cy="349133"/>
            <a:chOff x="1674750" y="3254050"/>
            <a:chExt cx="294575" cy="295375"/>
          </a:xfrm>
        </p:grpSpPr>
        <p:sp>
          <p:nvSpPr>
            <p:cNvPr id="7967" name="Google Shape;7967;p88"/>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8"/>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88"/>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0" name="Google Shape;7970;p88"/>
          <p:cNvGrpSpPr/>
          <p:nvPr/>
        </p:nvGrpSpPr>
        <p:grpSpPr>
          <a:xfrm>
            <a:off x="6189239" y="1838132"/>
            <a:ext cx="319347" cy="349133"/>
            <a:chOff x="1687350" y="3618725"/>
            <a:chExt cx="270175" cy="295375"/>
          </a:xfrm>
        </p:grpSpPr>
        <p:sp>
          <p:nvSpPr>
            <p:cNvPr id="7971" name="Google Shape;7971;p88"/>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88"/>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88"/>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88"/>
          <p:cNvGrpSpPr/>
          <p:nvPr/>
        </p:nvGrpSpPr>
        <p:grpSpPr>
          <a:xfrm>
            <a:off x="6172942" y="2284613"/>
            <a:ext cx="351940" cy="349133"/>
            <a:chOff x="1672375" y="3982600"/>
            <a:chExt cx="297750" cy="295375"/>
          </a:xfrm>
        </p:grpSpPr>
        <p:sp>
          <p:nvSpPr>
            <p:cNvPr id="7975" name="Google Shape;7975;p88"/>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88"/>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88"/>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8" name="Google Shape;7978;p88"/>
          <p:cNvGrpSpPr/>
          <p:nvPr/>
        </p:nvGrpSpPr>
        <p:grpSpPr>
          <a:xfrm>
            <a:off x="4864934" y="2748808"/>
            <a:ext cx="350079" cy="350079"/>
            <a:chOff x="3497300" y="3227275"/>
            <a:chExt cx="296175" cy="296175"/>
          </a:xfrm>
        </p:grpSpPr>
        <p:sp>
          <p:nvSpPr>
            <p:cNvPr id="7979" name="Google Shape;7979;p88"/>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88"/>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88"/>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88"/>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8"/>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88"/>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88"/>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88"/>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7" name="Google Shape;7987;p88"/>
          <p:cNvGrpSpPr/>
          <p:nvPr/>
        </p:nvGrpSpPr>
        <p:grpSpPr>
          <a:xfrm>
            <a:off x="4865407" y="3198203"/>
            <a:ext cx="349133" cy="347272"/>
            <a:chOff x="3497300" y="3591950"/>
            <a:chExt cx="295375" cy="293800"/>
          </a:xfrm>
        </p:grpSpPr>
        <p:sp>
          <p:nvSpPr>
            <p:cNvPr id="7988" name="Google Shape;7988;p88"/>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8"/>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8"/>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8"/>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88"/>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88"/>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88"/>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8"/>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6" name="Google Shape;7996;p88"/>
          <p:cNvGrpSpPr/>
          <p:nvPr/>
        </p:nvGrpSpPr>
        <p:grpSpPr>
          <a:xfrm>
            <a:off x="4865407" y="3673341"/>
            <a:ext cx="349133" cy="349163"/>
            <a:chOff x="3497300" y="3955025"/>
            <a:chExt cx="295375" cy="295400"/>
          </a:xfrm>
        </p:grpSpPr>
        <p:sp>
          <p:nvSpPr>
            <p:cNvPr id="7997" name="Google Shape;7997;p88"/>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88"/>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88"/>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88"/>
          <p:cNvGrpSpPr/>
          <p:nvPr/>
        </p:nvGrpSpPr>
        <p:grpSpPr>
          <a:xfrm>
            <a:off x="7089979" y="2749532"/>
            <a:ext cx="327739" cy="348631"/>
            <a:chOff x="5364750" y="3235150"/>
            <a:chExt cx="277275" cy="294950"/>
          </a:xfrm>
        </p:grpSpPr>
        <p:sp>
          <p:nvSpPr>
            <p:cNvPr id="8001" name="Google Shape;8001;p88"/>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88"/>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88"/>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88"/>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8"/>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8"/>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88"/>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88"/>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9" name="Google Shape;8009;p88"/>
          <p:cNvGrpSpPr/>
          <p:nvPr/>
        </p:nvGrpSpPr>
        <p:grpSpPr>
          <a:xfrm>
            <a:off x="7078337" y="3195868"/>
            <a:ext cx="351024" cy="351941"/>
            <a:chOff x="5355300" y="3598250"/>
            <a:chExt cx="296975" cy="297750"/>
          </a:xfrm>
        </p:grpSpPr>
        <p:sp>
          <p:nvSpPr>
            <p:cNvPr id="8010" name="Google Shape;8010;p88"/>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8"/>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88"/>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8"/>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8"/>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8"/>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88"/>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88"/>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8" name="Google Shape;8018;p88"/>
          <p:cNvGrpSpPr/>
          <p:nvPr/>
        </p:nvGrpSpPr>
        <p:grpSpPr>
          <a:xfrm>
            <a:off x="7082533" y="3734790"/>
            <a:ext cx="342632" cy="226264"/>
            <a:chOff x="5358450" y="4015675"/>
            <a:chExt cx="289875" cy="191425"/>
          </a:xfrm>
        </p:grpSpPr>
        <p:sp>
          <p:nvSpPr>
            <p:cNvPr id="8019" name="Google Shape;8019;p88"/>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88"/>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88"/>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88"/>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88"/>
          <p:cNvGrpSpPr/>
          <p:nvPr/>
        </p:nvGrpSpPr>
        <p:grpSpPr>
          <a:xfrm>
            <a:off x="6209015" y="4117322"/>
            <a:ext cx="351024" cy="325464"/>
            <a:chOff x="6543825" y="3202075"/>
            <a:chExt cx="296975" cy="275350"/>
          </a:xfrm>
        </p:grpSpPr>
        <p:sp>
          <p:nvSpPr>
            <p:cNvPr id="8024" name="Google Shape;8024;p88"/>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88"/>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88"/>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88"/>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8"/>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88"/>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8"/>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1" name="Google Shape;8031;p88"/>
          <p:cNvGrpSpPr/>
          <p:nvPr/>
        </p:nvGrpSpPr>
        <p:grpSpPr>
          <a:xfrm>
            <a:off x="6615996" y="1397069"/>
            <a:ext cx="350079" cy="350079"/>
            <a:chOff x="2037825" y="3254050"/>
            <a:chExt cx="296175" cy="296175"/>
          </a:xfrm>
        </p:grpSpPr>
        <p:sp>
          <p:nvSpPr>
            <p:cNvPr id="8032" name="Google Shape;8032;p88"/>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8"/>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88"/>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88"/>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88"/>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88"/>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8" name="Google Shape;8038;p88"/>
          <p:cNvGrpSpPr/>
          <p:nvPr/>
        </p:nvGrpSpPr>
        <p:grpSpPr>
          <a:xfrm>
            <a:off x="6614135" y="1838236"/>
            <a:ext cx="353802" cy="348926"/>
            <a:chOff x="2034675" y="3617925"/>
            <a:chExt cx="299325" cy="295200"/>
          </a:xfrm>
        </p:grpSpPr>
        <p:sp>
          <p:nvSpPr>
            <p:cNvPr id="8039" name="Google Shape;8039;p88"/>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88"/>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8"/>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88"/>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8"/>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4" name="Google Shape;8044;p88"/>
          <p:cNvGrpSpPr/>
          <p:nvPr/>
        </p:nvGrpSpPr>
        <p:grpSpPr>
          <a:xfrm>
            <a:off x="6615996" y="2284613"/>
            <a:ext cx="350079" cy="349133"/>
            <a:chOff x="2037825" y="3981825"/>
            <a:chExt cx="296175" cy="295375"/>
          </a:xfrm>
        </p:grpSpPr>
        <p:sp>
          <p:nvSpPr>
            <p:cNvPr id="8045" name="Google Shape;8045;p88"/>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8"/>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8"/>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8" name="Google Shape;8048;p88"/>
          <p:cNvGrpSpPr/>
          <p:nvPr/>
        </p:nvGrpSpPr>
        <p:grpSpPr>
          <a:xfrm>
            <a:off x="5301014" y="2780929"/>
            <a:ext cx="350079" cy="285837"/>
            <a:chOff x="3860400" y="3254050"/>
            <a:chExt cx="296175" cy="241825"/>
          </a:xfrm>
        </p:grpSpPr>
        <p:sp>
          <p:nvSpPr>
            <p:cNvPr id="8049" name="Google Shape;8049;p88"/>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88"/>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88"/>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88"/>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8"/>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8"/>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8"/>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88"/>
          <p:cNvGrpSpPr/>
          <p:nvPr/>
        </p:nvGrpSpPr>
        <p:grpSpPr>
          <a:xfrm>
            <a:off x="5300541" y="3196800"/>
            <a:ext cx="351024" cy="350079"/>
            <a:chOff x="3859600" y="3591950"/>
            <a:chExt cx="296975" cy="296175"/>
          </a:xfrm>
        </p:grpSpPr>
        <p:sp>
          <p:nvSpPr>
            <p:cNvPr id="8057" name="Google Shape;8057;p88"/>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8"/>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8"/>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0" name="Google Shape;8060;p88"/>
          <p:cNvGrpSpPr/>
          <p:nvPr/>
        </p:nvGrpSpPr>
        <p:grpSpPr>
          <a:xfrm>
            <a:off x="5301014" y="3672883"/>
            <a:ext cx="350079" cy="350079"/>
            <a:chOff x="3860400" y="3955025"/>
            <a:chExt cx="296175" cy="296175"/>
          </a:xfrm>
        </p:grpSpPr>
        <p:sp>
          <p:nvSpPr>
            <p:cNvPr id="8061" name="Google Shape;8061;p88"/>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88"/>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88"/>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8"/>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8"/>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88"/>
          <p:cNvGrpSpPr/>
          <p:nvPr/>
        </p:nvGrpSpPr>
        <p:grpSpPr>
          <a:xfrm>
            <a:off x="7516230" y="2749281"/>
            <a:ext cx="355664" cy="349133"/>
            <a:chOff x="5716825" y="3235950"/>
            <a:chExt cx="300900" cy="295375"/>
          </a:xfrm>
        </p:grpSpPr>
        <p:sp>
          <p:nvSpPr>
            <p:cNvPr id="8067" name="Google Shape;8067;p88"/>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88"/>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88"/>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8"/>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88"/>
          <p:cNvGrpSpPr/>
          <p:nvPr/>
        </p:nvGrpSpPr>
        <p:grpSpPr>
          <a:xfrm>
            <a:off x="7529261" y="3207969"/>
            <a:ext cx="329601" cy="327739"/>
            <a:chOff x="5727850" y="3609275"/>
            <a:chExt cx="278850" cy="277275"/>
          </a:xfrm>
        </p:grpSpPr>
        <p:sp>
          <p:nvSpPr>
            <p:cNvPr id="8072" name="Google Shape;8072;p88"/>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8"/>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8"/>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88"/>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8"/>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88"/>
          <p:cNvGrpSpPr/>
          <p:nvPr/>
        </p:nvGrpSpPr>
        <p:grpSpPr>
          <a:xfrm>
            <a:off x="7540446" y="3673356"/>
            <a:ext cx="307231" cy="349133"/>
            <a:chOff x="5736525" y="3963700"/>
            <a:chExt cx="259925" cy="295375"/>
          </a:xfrm>
        </p:grpSpPr>
        <p:sp>
          <p:nvSpPr>
            <p:cNvPr id="8078" name="Google Shape;8078;p88"/>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88"/>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88"/>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8"/>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8"/>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8"/>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8"/>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88"/>
          <p:cNvGrpSpPr/>
          <p:nvPr/>
        </p:nvGrpSpPr>
        <p:grpSpPr>
          <a:xfrm>
            <a:off x="6632026" y="4122683"/>
            <a:ext cx="351024" cy="350079"/>
            <a:chOff x="6553275" y="3604550"/>
            <a:chExt cx="296975" cy="296175"/>
          </a:xfrm>
        </p:grpSpPr>
        <p:sp>
          <p:nvSpPr>
            <p:cNvPr id="8086" name="Google Shape;8086;p88"/>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8"/>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8"/>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88"/>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8"/>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8"/>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92" name="Google Shape;8092;p88"/>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8093" name="Google Shape;8093;p88"/>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97"/>
        <p:cNvGrpSpPr/>
        <p:nvPr/>
      </p:nvGrpSpPr>
      <p:grpSpPr>
        <a:xfrm>
          <a:off x="0" y="0"/>
          <a:ext cx="0" cy="0"/>
          <a:chOff x="0" y="0"/>
          <a:chExt cx="0" cy="0"/>
        </a:xfrm>
      </p:grpSpPr>
      <p:grpSp>
        <p:nvGrpSpPr>
          <p:cNvPr id="8098" name="Google Shape;8098;p89"/>
          <p:cNvGrpSpPr/>
          <p:nvPr/>
        </p:nvGrpSpPr>
        <p:grpSpPr>
          <a:xfrm>
            <a:off x="859032" y="1380546"/>
            <a:ext cx="294401" cy="353645"/>
            <a:chOff x="-35814600" y="3202075"/>
            <a:chExt cx="242625" cy="291450"/>
          </a:xfrm>
        </p:grpSpPr>
        <p:sp>
          <p:nvSpPr>
            <p:cNvPr id="8099" name="Google Shape;8099;p89"/>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89"/>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9"/>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9"/>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9"/>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89"/>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9"/>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89"/>
          <p:cNvGrpSpPr/>
          <p:nvPr/>
        </p:nvGrpSpPr>
        <p:grpSpPr>
          <a:xfrm>
            <a:off x="829410" y="1821466"/>
            <a:ext cx="353645" cy="353888"/>
            <a:chOff x="-35839800" y="3561025"/>
            <a:chExt cx="291450" cy="291650"/>
          </a:xfrm>
        </p:grpSpPr>
        <p:sp>
          <p:nvSpPr>
            <p:cNvPr id="8107" name="Google Shape;8107;p89"/>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9"/>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9"/>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9"/>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89"/>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89"/>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89"/>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4" name="Google Shape;8114;p89"/>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15" name="Google Shape;8115;p89"/>
          <p:cNvGrpSpPr/>
          <p:nvPr/>
        </p:nvGrpSpPr>
        <p:grpSpPr>
          <a:xfrm>
            <a:off x="3066955" y="1380546"/>
            <a:ext cx="353645" cy="353645"/>
            <a:chOff x="-34003850" y="3227275"/>
            <a:chExt cx="291450" cy="291450"/>
          </a:xfrm>
        </p:grpSpPr>
        <p:sp>
          <p:nvSpPr>
            <p:cNvPr id="8116" name="Google Shape;8116;p89"/>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89"/>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89"/>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9"/>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9"/>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1" name="Google Shape;8121;p89"/>
          <p:cNvGrpSpPr/>
          <p:nvPr/>
        </p:nvGrpSpPr>
        <p:grpSpPr>
          <a:xfrm>
            <a:off x="3066485" y="1821238"/>
            <a:ext cx="354586" cy="354343"/>
            <a:chOff x="-34004625" y="3585850"/>
            <a:chExt cx="292225" cy="292025"/>
          </a:xfrm>
        </p:grpSpPr>
        <p:sp>
          <p:nvSpPr>
            <p:cNvPr id="8122" name="Google Shape;8122;p89"/>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89"/>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9"/>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9"/>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9"/>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89"/>
          <p:cNvGrpSpPr/>
          <p:nvPr/>
        </p:nvGrpSpPr>
        <p:grpSpPr>
          <a:xfrm>
            <a:off x="3066000" y="2256439"/>
            <a:ext cx="355557" cy="354616"/>
            <a:chOff x="-34005425" y="3945575"/>
            <a:chExt cx="293025" cy="292250"/>
          </a:xfrm>
        </p:grpSpPr>
        <p:sp>
          <p:nvSpPr>
            <p:cNvPr id="8128" name="Google Shape;8128;p89"/>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89"/>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9"/>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1" name="Google Shape;8131;p89"/>
          <p:cNvGrpSpPr/>
          <p:nvPr/>
        </p:nvGrpSpPr>
        <p:grpSpPr>
          <a:xfrm>
            <a:off x="1713099" y="2729615"/>
            <a:ext cx="358408" cy="355557"/>
            <a:chOff x="-32174975" y="3192625"/>
            <a:chExt cx="295375" cy="293025"/>
          </a:xfrm>
        </p:grpSpPr>
        <p:sp>
          <p:nvSpPr>
            <p:cNvPr id="8132" name="Google Shape;8132;p89"/>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9"/>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89"/>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89"/>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6" name="Google Shape;8136;p89"/>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89"/>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38" name="Google Shape;8138;p89"/>
          <p:cNvGrpSpPr/>
          <p:nvPr/>
        </p:nvGrpSpPr>
        <p:grpSpPr>
          <a:xfrm>
            <a:off x="3952249" y="2730570"/>
            <a:ext cx="354586" cy="353645"/>
            <a:chOff x="-30345325" y="3184750"/>
            <a:chExt cx="292225" cy="291450"/>
          </a:xfrm>
        </p:grpSpPr>
        <p:sp>
          <p:nvSpPr>
            <p:cNvPr id="8139" name="Google Shape;8139;p89"/>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9"/>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89"/>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89"/>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89"/>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4" name="Google Shape;8144;p89"/>
          <p:cNvGrpSpPr/>
          <p:nvPr/>
        </p:nvGrpSpPr>
        <p:grpSpPr>
          <a:xfrm>
            <a:off x="1277001" y="1380546"/>
            <a:ext cx="353645" cy="353645"/>
            <a:chOff x="-35481425" y="3202075"/>
            <a:chExt cx="291450" cy="291450"/>
          </a:xfrm>
        </p:grpSpPr>
        <p:sp>
          <p:nvSpPr>
            <p:cNvPr id="8145" name="Google Shape;8145;p89"/>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89"/>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9"/>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9"/>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9"/>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9"/>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9"/>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2" name="Google Shape;8152;p89"/>
          <p:cNvGrpSpPr/>
          <p:nvPr/>
        </p:nvGrpSpPr>
        <p:grpSpPr>
          <a:xfrm>
            <a:off x="1276531" y="1822072"/>
            <a:ext cx="354586" cy="352675"/>
            <a:chOff x="-35482200" y="3561225"/>
            <a:chExt cx="292225" cy="290650"/>
          </a:xfrm>
        </p:grpSpPr>
        <p:sp>
          <p:nvSpPr>
            <p:cNvPr id="8153" name="Google Shape;8153;p89"/>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89"/>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9"/>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6" name="Google Shape;8156;p89"/>
          <p:cNvGrpSpPr/>
          <p:nvPr/>
        </p:nvGrpSpPr>
        <p:grpSpPr>
          <a:xfrm>
            <a:off x="1277001" y="2256940"/>
            <a:ext cx="353645" cy="353615"/>
            <a:chOff x="-35481425" y="3919600"/>
            <a:chExt cx="291450" cy="291425"/>
          </a:xfrm>
        </p:grpSpPr>
        <p:sp>
          <p:nvSpPr>
            <p:cNvPr id="8157" name="Google Shape;8157;p89"/>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89"/>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89"/>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89"/>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89"/>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89"/>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89"/>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89"/>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89"/>
          <p:cNvGrpSpPr/>
          <p:nvPr/>
        </p:nvGrpSpPr>
        <p:grpSpPr>
          <a:xfrm>
            <a:off x="3512636" y="1381031"/>
            <a:ext cx="357468" cy="352675"/>
            <a:chOff x="-33645475" y="3228075"/>
            <a:chExt cx="294600" cy="290650"/>
          </a:xfrm>
        </p:grpSpPr>
        <p:sp>
          <p:nvSpPr>
            <p:cNvPr id="8166" name="Google Shape;8166;p89"/>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89"/>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9"/>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89"/>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89"/>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89"/>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89"/>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3" name="Google Shape;8173;p89"/>
          <p:cNvGrpSpPr/>
          <p:nvPr/>
        </p:nvGrpSpPr>
        <p:grpSpPr>
          <a:xfrm>
            <a:off x="3513606" y="1821116"/>
            <a:ext cx="355526" cy="354586"/>
            <a:chOff x="-33646250" y="3586425"/>
            <a:chExt cx="293000" cy="292225"/>
          </a:xfrm>
        </p:grpSpPr>
        <p:sp>
          <p:nvSpPr>
            <p:cNvPr id="8174" name="Google Shape;8174;p89"/>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89"/>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89"/>
          <p:cNvGrpSpPr/>
          <p:nvPr/>
        </p:nvGrpSpPr>
        <p:grpSpPr>
          <a:xfrm>
            <a:off x="3514076" y="2255969"/>
            <a:ext cx="354586" cy="355557"/>
            <a:chOff x="-33645475" y="3944800"/>
            <a:chExt cx="292225" cy="293025"/>
          </a:xfrm>
        </p:grpSpPr>
        <p:sp>
          <p:nvSpPr>
            <p:cNvPr id="8177" name="Google Shape;8177;p89"/>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89"/>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9"/>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89"/>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89"/>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89"/>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89"/>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89"/>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89"/>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9"/>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7" name="Google Shape;8187;p89"/>
          <p:cNvGrpSpPr/>
          <p:nvPr/>
        </p:nvGrpSpPr>
        <p:grpSpPr>
          <a:xfrm>
            <a:off x="2167295" y="2729706"/>
            <a:ext cx="352675" cy="355375"/>
            <a:chOff x="-31809525" y="3192625"/>
            <a:chExt cx="290650" cy="292875"/>
          </a:xfrm>
        </p:grpSpPr>
        <p:sp>
          <p:nvSpPr>
            <p:cNvPr id="8188" name="Google Shape;8188;p89"/>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9"/>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89"/>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9"/>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2" name="Google Shape;8192;p89"/>
          <p:cNvGrpSpPr/>
          <p:nvPr/>
        </p:nvGrpSpPr>
        <p:grpSpPr>
          <a:xfrm>
            <a:off x="2166810" y="3200258"/>
            <a:ext cx="353645" cy="355557"/>
            <a:chOff x="-31811100" y="3550975"/>
            <a:chExt cx="291450" cy="293025"/>
          </a:xfrm>
        </p:grpSpPr>
        <p:sp>
          <p:nvSpPr>
            <p:cNvPr id="8193" name="Google Shape;8193;p89"/>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9"/>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89"/>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89"/>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9"/>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89"/>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89"/>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0" name="Google Shape;8200;p89"/>
          <p:cNvGrpSpPr/>
          <p:nvPr/>
        </p:nvGrpSpPr>
        <p:grpSpPr>
          <a:xfrm>
            <a:off x="2160606" y="3664562"/>
            <a:ext cx="366052" cy="356831"/>
            <a:chOff x="-31817400" y="3910025"/>
            <a:chExt cx="301675" cy="294075"/>
          </a:xfrm>
        </p:grpSpPr>
        <p:sp>
          <p:nvSpPr>
            <p:cNvPr id="8201" name="Google Shape;8201;p89"/>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89"/>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9"/>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4" name="Google Shape;8204;p89"/>
          <p:cNvGrpSpPr/>
          <p:nvPr/>
        </p:nvGrpSpPr>
        <p:grpSpPr>
          <a:xfrm>
            <a:off x="3952234" y="3200743"/>
            <a:ext cx="354616" cy="354586"/>
            <a:chOff x="-30354000" y="3569100"/>
            <a:chExt cx="292250" cy="292225"/>
          </a:xfrm>
        </p:grpSpPr>
        <p:sp>
          <p:nvSpPr>
            <p:cNvPr id="8205" name="Google Shape;8205;p89"/>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89"/>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89"/>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89"/>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89"/>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89"/>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89"/>
          <p:cNvGrpSpPr/>
          <p:nvPr/>
        </p:nvGrpSpPr>
        <p:grpSpPr>
          <a:xfrm>
            <a:off x="1730812" y="1380546"/>
            <a:ext cx="342148" cy="353645"/>
            <a:chOff x="-35118325" y="3202075"/>
            <a:chExt cx="281975" cy="291450"/>
          </a:xfrm>
        </p:grpSpPr>
        <p:sp>
          <p:nvSpPr>
            <p:cNvPr id="8212" name="Google Shape;8212;p89"/>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89"/>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89"/>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89"/>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6" name="Google Shape;8216;p89"/>
          <p:cNvGrpSpPr/>
          <p:nvPr/>
        </p:nvGrpSpPr>
        <p:grpSpPr>
          <a:xfrm>
            <a:off x="1724593" y="1821799"/>
            <a:ext cx="354586" cy="353221"/>
            <a:chOff x="-35123050" y="3561225"/>
            <a:chExt cx="292225" cy="291100"/>
          </a:xfrm>
        </p:grpSpPr>
        <p:sp>
          <p:nvSpPr>
            <p:cNvPr id="8217" name="Google Shape;8217;p89"/>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89"/>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9" name="Google Shape;8219;p89"/>
          <p:cNvGrpSpPr/>
          <p:nvPr/>
        </p:nvGrpSpPr>
        <p:grpSpPr>
          <a:xfrm>
            <a:off x="1766652" y="2256940"/>
            <a:ext cx="270467" cy="353615"/>
            <a:chOff x="-35089175" y="3919600"/>
            <a:chExt cx="222900" cy="291425"/>
          </a:xfrm>
        </p:grpSpPr>
        <p:sp>
          <p:nvSpPr>
            <p:cNvPr id="8220" name="Google Shape;8220;p89"/>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89"/>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89"/>
          <p:cNvGrpSpPr/>
          <p:nvPr/>
        </p:nvGrpSpPr>
        <p:grpSpPr>
          <a:xfrm>
            <a:off x="3963648" y="1380303"/>
            <a:ext cx="336445" cy="354131"/>
            <a:chOff x="-33277650" y="3226875"/>
            <a:chExt cx="277275" cy="291850"/>
          </a:xfrm>
        </p:grpSpPr>
        <p:sp>
          <p:nvSpPr>
            <p:cNvPr id="8223" name="Google Shape;8223;p89"/>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9"/>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9"/>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89"/>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89"/>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89"/>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89"/>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0" name="Google Shape;8230;p89"/>
          <p:cNvGrpSpPr/>
          <p:nvPr/>
        </p:nvGrpSpPr>
        <p:grpSpPr>
          <a:xfrm>
            <a:off x="3955048" y="1821587"/>
            <a:ext cx="353645" cy="353645"/>
            <a:chOff x="-33286325" y="3586425"/>
            <a:chExt cx="291450" cy="291450"/>
          </a:xfrm>
        </p:grpSpPr>
        <p:sp>
          <p:nvSpPr>
            <p:cNvPr id="8231" name="Google Shape;8231;p89"/>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89"/>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89"/>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89"/>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89"/>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6" name="Google Shape;8236;p89"/>
          <p:cNvGrpSpPr/>
          <p:nvPr/>
        </p:nvGrpSpPr>
        <p:grpSpPr>
          <a:xfrm>
            <a:off x="3955048" y="2255969"/>
            <a:ext cx="353645" cy="355557"/>
            <a:chOff x="-33286325" y="3944800"/>
            <a:chExt cx="291450" cy="293025"/>
          </a:xfrm>
        </p:grpSpPr>
        <p:sp>
          <p:nvSpPr>
            <p:cNvPr id="8237" name="Google Shape;8237;p89"/>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89"/>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89"/>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89"/>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89"/>
          <p:cNvGrpSpPr/>
          <p:nvPr/>
        </p:nvGrpSpPr>
        <p:grpSpPr>
          <a:xfrm>
            <a:off x="2613445" y="2729129"/>
            <a:ext cx="353645" cy="356527"/>
            <a:chOff x="-31452725" y="3191825"/>
            <a:chExt cx="291450" cy="293825"/>
          </a:xfrm>
        </p:grpSpPr>
        <p:sp>
          <p:nvSpPr>
            <p:cNvPr id="8242" name="Google Shape;8242;p89"/>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89"/>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9"/>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9"/>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89"/>
          <p:cNvGrpSpPr/>
          <p:nvPr/>
        </p:nvGrpSpPr>
        <p:grpSpPr>
          <a:xfrm>
            <a:off x="2612975" y="3200744"/>
            <a:ext cx="354586" cy="354586"/>
            <a:chOff x="-31452725" y="3551775"/>
            <a:chExt cx="292225" cy="292225"/>
          </a:xfrm>
        </p:grpSpPr>
        <p:sp>
          <p:nvSpPr>
            <p:cNvPr id="8247" name="Google Shape;8247;p89"/>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9"/>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89"/>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89"/>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1" name="Google Shape;8251;p89"/>
          <p:cNvGrpSpPr/>
          <p:nvPr/>
        </p:nvGrpSpPr>
        <p:grpSpPr>
          <a:xfrm>
            <a:off x="2611534" y="3664729"/>
            <a:ext cx="357468" cy="356497"/>
            <a:chOff x="-31455100" y="3909350"/>
            <a:chExt cx="294600" cy="293800"/>
          </a:xfrm>
        </p:grpSpPr>
        <p:sp>
          <p:nvSpPr>
            <p:cNvPr id="8252" name="Google Shape;8252;p89"/>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89"/>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4" name="Google Shape;8254;p89"/>
          <p:cNvGrpSpPr/>
          <p:nvPr/>
        </p:nvGrpSpPr>
        <p:grpSpPr>
          <a:xfrm>
            <a:off x="3952719" y="3665684"/>
            <a:ext cx="353645" cy="354586"/>
            <a:chOff x="-30345325" y="3918800"/>
            <a:chExt cx="291450" cy="292225"/>
          </a:xfrm>
        </p:grpSpPr>
        <p:sp>
          <p:nvSpPr>
            <p:cNvPr id="8255" name="Google Shape;8255;p89"/>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9"/>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9"/>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89"/>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89"/>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0" name="Google Shape;8260;p89"/>
          <p:cNvGrpSpPr/>
          <p:nvPr/>
        </p:nvGrpSpPr>
        <p:grpSpPr>
          <a:xfrm>
            <a:off x="2172184" y="1821587"/>
            <a:ext cx="353645" cy="353645"/>
            <a:chOff x="-34763900" y="3561225"/>
            <a:chExt cx="291450" cy="291450"/>
          </a:xfrm>
        </p:grpSpPr>
        <p:sp>
          <p:nvSpPr>
            <p:cNvPr id="8261" name="Google Shape;8261;p89"/>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89"/>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9"/>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4" name="Google Shape;8264;p89"/>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5" name="Google Shape;8265;p89"/>
          <p:cNvGrpSpPr/>
          <p:nvPr/>
        </p:nvGrpSpPr>
        <p:grpSpPr>
          <a:xfrm>
            <a:off x="827081" y="2730099"/>
            <a:ext cx="354586" cy="354586"/>
            <a:chOff x="-32927950" y="3227275"/>
            <a:chExt cx="292225" cy="292225"/>
          </a:xfrm>
        </p:grpSpPr>
        <p:sp>
          <p:nvSpPr>
            <p:cNvPr id="8266" name="Google Shape;8266;p89"/>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89"/>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89"/>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89"/>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89"/>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1" name="Google Shape;8271;p89"/>
          <p:cNvGrpSpPr/>
          <p:nvPr/>
        </p:nvGrpSpPr>
        <p:grpSpPr>
          <a:xfrm>
            <a:off x="826596" y="3201213"/>
            <a:ext cx="355557" cy="353645"/>
            <a:chOff x="-32927950" y="3586425"/>
            <a:chExt cx="293025" cy="291450"/>
          </a:xfrm>
        </p:grpSpPr>
        <p:sp>
          <p:nvSpPr>
            <p:cNvPr id="8272" name="Google Shape;8272;p89"/>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89"/>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89"/>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9"/>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89"/>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89"/>
          <p:cNvGrpSpPr/>
          <p:nvPr/>
        </p:nvGrpSpPr>
        <p:grpSpPr>
          <a:xfrm>
            <a:off x="827081" y="3665198"/>
            <a:ext cx="354586" cy="355557"/>
            <a:chOff x="-32927950" y="3944800"/>
            <a:chExt cx="292225" cy="293025"/>
          </a:xfrm>
        </p:grpSpPr>
        <p:sp>
          <p:nvSpPr>
            <p:cNvPr id="8278" name="Google Shape;8278;p89"/>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89"/>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89"/>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89"/>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89"/>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89"/>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89"/>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89"/>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89"/>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89"/>
          <p:cNvGrpSpPr/>
          <p:nvPr/>
        </p:nvGrpSpPr>
        <p:grpSpPr>
          <a:xfrm>
            <a:off x="3055873" y="2730449"/>
            <a:ext cx="354586" cy="353888"/>
            <a:chOff x="-31094350" y="3194000"/>
            <a:chExt cx="292225" cy="291650"/>
          </a:xfrm>
        </p:grpSpPr>
        <p:sp>
          <p:nvSpPr>
            <p:cNvPr id="8288" name="Google Shape;8288;p89"/>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9"/>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89"/>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89"/>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89"/>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89"/>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89"/>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89"/>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89"/>
          <p:cNvGrpSpPr/>
          <p:nvPr/>
        </p:nvGrpSpPr>
        <p:grpSpPr>
          <a:xfrm>
            <a:off x="3056343" y="3200941"/>
            <a:ext cx="353645" cy="354191"/>
            <a:chOff x="-31093575" y="3552550"/>
            <a:chExt cx="291450" cy="291900"/>
          </a:xfrm>
        </p:grpSpPr>
        <p:sp>
          <p:nvSpPr>
            <p:cNvPr id="8297" name="Google Shape;8297;p89"/>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89"/>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89"/>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89"/>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1" name="Google Shape;8301;p89"/>
          <p:cNvGrpSpPr/>
          <p:nvPr/>
        </p:nvGrpSpPr>
        <p:grpSpPr>
          <a:xfrm>
            <a:off x="2182711" y="1380546"/>
            <a:ext cx="332593" cy="353645"/>
            <a:chOff x="-34755225" y="3202075"/>
            <a:chExt cx="274100" cy="291450"/>
          </a:xfrm>
        </p:grpSpPr>
        <p:sp>
          <p:nvSpPr>
            <p:cNvPr id="8302" name="Google Shape;8302;p89"/>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89"/>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89"/>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89"/>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89"/>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89"/>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89"/>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9" name="Google Shape;8309;p89"/>
          <p:cNvGrpSpPr/>
          <p:nvPr/>
        </p:nvGrpSpPr>
        <p:grpSpPr>
          <a:xfrm>
            <a:off x="3056343" y="3666169"/>
            <a:ext cx="353645" cy="353615"/>
            <a:chOff x="-31093575" y="3911725"/>
            <a:chExt cx="291450" cy="291425"/>
          </a:xfrm>
        </p:grpSpPr>
        <p:sp>
          <p:nvSpPr>
            <p:cNvPr id="8310" name="Google Shape;8310;p89"/>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89"/>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2" name="Google Shape;8312;p89"/>
          <p:cNvGrpSpPr/>
          <p:nvPr/>
        </p:nvGrpSpPr>
        <p:grpSpPr>
          <a:xfrm>
            <a:off x="2165773" y="4123136"/>
            <a:ext cx="356497" cy="354586"/>
            <a:chOff x="-29946000" y="3183175"/>
            <a:chExt cx="293800" cy="292225"/>
          </a:xfrm>
        </p:grpSpPr>
        <p:sp>
          <p:nvSpPr>
            <p:cNvPr id="8313" name="Google Shape;8313;p89"/>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89"/>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89"/>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89"/>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89"/>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89"/>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9" name="Google Shape;8319;p89"/>
          <p:cNvGrpSpPr/>
          <p:nvPr/>
        </p:nvGrpSpPr>
        <p:grpSpPr>
          <a:xfrm>
            <a:off x="2610305" y="1380289"/>
            <a:ext cx="358408" cy="354161"/>
            <a:chOff x="-34408675" y="3202075"/>
            <a:chExt cx="295375" cy="291875"/>
          </a:xfrm>
        </p:grpSpPr>
        <p:sp>
          <p:nvSpPr>
            <p:cNvPr id="8320" name="Google Shape;8320;p89"/>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89"/>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89"/>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89"/>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4" name="Google Shape;8324;p89"/>
          <p:cNvGrpSpPr/>
          <p:nvPr/>
        </p:nvGrpSpPr>
        <p:grpSpPr>
          <a:xfrm>
            <a:off x="2612216" y="1820283"/>
            <a:ext cx="354586" cy="356254"/>
            <a:chOff x="-34405525" y="3558075"/>
            <a:chExt cx="292225" cy="293600"/>
          </a:xfrm>
        </p:grpSpPr>
        <p:sp>
          <p:nvSpPr>
            <p:cNvPr id="8325" name="Google Shape;8325;p89"/>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89"/>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89"/>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8" name="Google Shape;8328;p89"/>
          <p:cNvGrpSpPr/>
          <p:nvPr/>
        </p:nvGrpSpPr>
        <p:grpSpPr>
          <a:xfrm>
            <a:off x="2611730" y="2256940"/>
            <a:ext cx="355557" cy="353615"/>
            <a:chOff x="-34406325" y="3919600"/>
            <a:chExt cx="293025" cy="291425"/>
          </a:xfrm>
        </p:grpSpPr>
        <p:sp>
          <p:nvSpPr>
            <p:cNvPr id="8329" name="Google Shape;8329;p89"/>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89"/>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89"/>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89"/>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89"/>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89"/>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89"/>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6" name="Google Shape;8336;p89"/>
          <p:cNvGrpSpPr/>
          <p:nvPr/>
        </p:nvGrpSpPr>
        <p:grpSpPr>
          <a:xfrm>
            <a:off x="1275628" y="2736303"/>
            <a:ext cx="353645" cy="342179"/>
            <a:chOff x="-32568800" y="3232000"/>
            <a:chExt cx="291450" cy="282000"/>
          </a:xfrm>
        </p:grpSpPr>
        <p:sp>
          <p:nvSpPr>
            <p:cNvPr id="8337" name="Google Shape;8337;p89"/>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89"/>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9" name="Google Shape;8339;p89"/>
          <p:cNvGrpSpPr/>
          <p:nvPr/>
        </p:nvGrpSpPr>
        <p:grpSpPr>
          <a:xfrm>
            <a:off x="1275158" y="3201213"/>
            <a:ext cx="354586" cy="353645"/>
            <a:chOff x="-32569575" y="3586425"/>
            <a:chExt cx="292225" cy="291450"/>
          </a:xfrm>
        </p:grpSpPr>
        <p:sp>
          <p:nvSpPr>
            <p:cNvPr id="8340" name="Google Shape;8340;p89"/>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89"/>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2" name="Google Shape;8342;p89"/>
          <p:cNvGrpSpPr/>
          <p:nvPr/>
        </p:nvGrpSpPr>
        <p:grpSpPr>
          <a:xfrm>
            <a:off x="1266073" y="3665805"/>
            <a:ext cx="372756" cy="354343"/>
            <a:chOff x="-32576675" y="3944600"/>
            <a:chExt cx="307200" cy="292025"/>
          </a:xfrm>
        </p:grpSpPr>
        <p:sp>
          <p:nvSpPr>
            <p:cNvPr id="8343" name="Google Shape;8343;p89"/>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89"/>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89"/>
          <p:cNvGrpSpPr/>
          <p:nvPr/>
        </p:nvGrpSpPr>
        <p:grpSpPr>
          <a:xfrm>
            <a:off x="3511040" y="2730100"/>
            <a:ext cx="354586" cy="354586"/>
            <a:chOff x="-30735200" y="3192625"/>
            <a:chExt cx="292225" cy="292225"/>
          </a:xfrm>
        </p:grpSpPr>
        <p:sp>
          <p:nvSpPr>
            <p:cNvPr id="8346" name="Google Shape;8346;p89"/>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89"/>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9"/>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9"/>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89"/>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89"/>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9"/>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3" name="Google Shape;8353;p89"/>
          <p:cNvGrpSpPr/>
          <p:nvPr/>
        </p:nvGrpSpPr>
        <p:grpSpPr>
          <a:xfrm>
            <a:off x="3511040" y="3201532"/>
            <a:ext cx="354586" cy="353008"/>
            <a:chOff x="-30735200" y="3552550"/>
            <a:chExt cx="292225" cy="290925"/>
          </a:xfrm>
        </p:grpSpPr>
        <p:sp>
          <p:nvSpPr>
            <p:cNvPr id="8354" name="Google Shape;8354;p89"/>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89"/>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6" name="Google Shape;8356;p89"/>
          <p:cNvGrpSpPr/>
          <p:nvPr/>
        </p:nvGrpSpPr>
        <p:grpSpPr>
          <a:xfrm>
            <a:off x="3511040" y="3666154"/>
            <a:ext cx="354586" cy="353645"/>
            <a:chOff x="-30735200" y="3910925"/>
            <a:chExt cx="292225" cy="291450"/>
          </a:xfrm>
        </p:grpSpPr>
        <p:sp>
          <p:nvSpPr>
            <p:cNvPr id="8357" name="Google Shape;8357;p89"/>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89"/>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9" name="Google Shape;8359;p89"/>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60" name="Google Shape;8360;p89"/>
          <p:cNvGrpSpPr/>
          <p:nvPr/>
        </p:nvGrpSpPr>
        <p:grpSpPr>
          <a:xfrm>
            <a:off x="4864547" y="1375808"/>
            <a:ext cx="358971" cy="359224"/>
            <a:chOff x="-57956275" y="3197925"/>
            <a:chExt cx="319000" cy="319225"/>
          </a:xfrm>
        </p:grpSpPr>
        <p:sp>
          <p:nvSpPr>
            <p:cNvPr id="8361" name="Google Shape;8361;p89"/>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89"/>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89"/>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89"/>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9"/>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89"/>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89"/>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8" name="Google Shape;8368;p89"/>
          <p:cNvGrpSpPr/>
          <p:nvPr/>
        </p:nvGrpSpPr>
        <p:grpSpPr>
          <a:xfrm>
            <a:off x="4886701" y="1832234"/>
            <a:ext cx="314662" cy="358971"/>
            <a:chOff x="-57940525" y="3590375"/>
            <a:chExt cx="279625" cy="319000"/>
          </a:xfrm>
        </p:grpSpPr>
        <p:sp>
          <p:nvSpPr>
            <p:cNvPr id="8369" name="Google Shape;8369;p89"/>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89"/>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89"/>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89"/>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9"/>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4" name="Google Shape;8374;p89"/>
          <p:cNvGrpSpPr/>
          <p:nvPr/>
        </p:nvGrpSpPr>
        <p:grpSpPr>
          <a:xfrm>
            <a:off x="4857582" y="2273605"/>
            <a:ext cx="358099" cy="358999"/>
            <a:chOff x="-57959425" y="3982600"/>
            <a:chExt cx="318225" cy="319025"/>
          </a:xfrm>
        </p:grpSpPr>
        <p:sp>
          <p:nvSpPr>
            <p:cNvPr id="8375" name="Google Shape;8375;p89"/>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9"/>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89"/>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89"/>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9" name="Google Shape;8379;p89"/>
          <p:cNvGrpSpPr/>
          <p:nvPr/>
        </p:nvGrpSpPr>
        <p:grpSpPr>
          <a:xfrm>
            <a:off x="7057749" y="1376934"/>
            <a:ext cx="357226" cy="357226"/>
            <a:chOff x="-55987225" y="3198925"/>
            <a:chExt cx="317450" cy="317450"/>
          </a:xfrm>
        </p:grpSpPr>
        <p:sp>
          <p:nvSpPr>
            <p:cNvPr id="8380" name="Google Shape;8380;p89"/>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89"/>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89"/>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89"/>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4" name="Google Shape;8384;p89"/>
          <p:cNvGrpSpPr/>
          <p:nvPr/>
        </p:nvGrpSpPr>
        <p:grpSpPr>
          <a:xfrm>
            <a:off x="7057749" y="1832965"/>
            <a:ext cx="357226" cy="357367"/>
            <a:chOff x="-55987225" y="3591025"/>
            <a:chExt cx="317450" cy="317575"/>
          </a:xfrm>
        </p:grpSpPr>
        <p:sp>
          <p:nvSpPr>
            <p:cNvPr id="8385" name="Google Shape;8385;p89"/>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89"/>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89"/>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89"/>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9"/>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89"/>
          <p:cNvGrpSpPr/>
          <p:nvPr/>
        </p:nvGrpSpPr>
        <p:grpSpPr>
          <a:xfrm>
            <a:off x="7071665" y="2273605"/>
            <a:ext cx="358999" cy="358999"/>
            <a:chOff x="-55988800" y="3982600"/>
            <a:chExt cx="319025" cy="319025"/>
          </a:xfrm>
        </p:grpSpPr>
        <p:sp>
          <p:nvSpPr>
            <p:cNvPr id="8391" name="Google Shape;8391;p89"/>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89"/>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89"/>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89"/>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89"/>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6" name="Google Shape;8396;p89"/>
          <p:cNvGrpSpPr/>
          <p:nvPr/>
        </p:nvGrpSpPr>
        <p:grpSpPr>
          <a:xfrm>
            <a:off x="5730184" y="2731562"/>
            <a:ext cx="356326" cy="358971"/>
            <a:chOff x="-54026025" y="3192625"/>
            <a:chExt cx="316650" cy="319000"/>
          </a:xfrm>
        </p:grpSpPr>
        <p:sp>
          <p:nvSpPr>
            <p:cNvPr id="8397" name="Google Shape;8397;p89"/>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89"/>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89"/>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89"/>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89"/>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89"/>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89"/>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89"/>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5" name="Google Shape;8405;p89"/>
          <p:cNvGrpSpPr/>
          <p:nvPr/>
        </p:nvGrpSpPr>
        <p:grpSpPr>
          <a:xfrm>
            <a:off x="5750130" y="3202536"/>
            <a:ext cx="316434" cy="358099"/>
            <a:chOff x="-54007925" y="3584850"/>
            <a:chExt cx="281200" cy="318225"/>
          </a:xfrm>
        </p:grpSpPr>
        <p:sp>
          <p:nvSpPr>
            <p:cNvPr id="8406" name="Google Shape;8406;p89"/>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89"/>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89"/>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89"/>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89"/>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89"/>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89"/>
          <p:cNvGrpSpPr/>
          <p:nvPr/>
        </p:nvGrpSpPr>
        <p:grpSpPr>
          <a:xfrm>
            <a:off x="5750130" y="3664421"/>
            <a:ext cx="316434" cy="358914"/>
            <a:chOff x="-54007925" y="3975575"/>
            <a:chExt cx="281200" cy="318950"/>
          </a:xfrm>
        </p:grpSpPr>
        <p:sp>
          <p:nvSpPr>
            <p:cNvPr id="8413" name="Google Shape;8413;p89"/>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89"/>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89"/>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89"/>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7" name="Google Shape;8417;p89"/>
          <p:cNvGrpSpPr/>
          <p:nvPr/>
        </p:nvGrpSpPr>
        <p:grpSpPr>
          <a:xfrm>
            <a:off x="7984996" y="2748891"/>
            <a:ext cx="274770" cy="358492"/>
            <a:chOff x="-52005775" y="3208025"/>
            <a:chExt cx="244175" cy="318575"/>
          </a:xfrm>
        </p:grpSpPr>
        <p:sp>
          <p:nvSpPr>
            <p:cNvPr id="8418" name="Google Shape;8418;p89"/>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89"/>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89"/>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89"/>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89"/>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89"/>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89"/>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89"/>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89"/>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89"/>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89"/>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9" name="Google Shape;8429;p89"/>
          <p:cNvGrpSpPr/>
          <p:nvPr/>
        </p:nvGrpSpPr>
        <p:grpSpPr>
          <a:xfrm>
            <a:off x="5291462" y="1376934"/>
            <a:ext cx="358099" cy="358099"/>
            <a:chOff x="-57568775" y="3198925"/>
            <a:chExt cx="318225" cy="318225"/>
          </a:xfrm>
        </p:grpSpPr>
        <p:sp>
          <p:nvSpPr>
            <p:cNvPr id="8430" name="Google Shape;8430;p89"/>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89"/>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89"/>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89"/>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89"/>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89"/>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6" name="Google Shape;8436;p89"/>
          <p:cNvGrpSpPr/>
          <p:nvPr/>
        </p:nvGrpSpPr>
        <p:grpSpPr>
          <a:xfrm>
            <a:off x="5313181" y="1832234"/>
            <a:ext cx="314662" cy="358099"/>
            <a:chOff x="-57549075" y="3590375"/>
            <a:chExt cx="279625" cy="318225"/>
          </a:xfrm>
        </p:grpSpPr>
        <p:sp>
          <p:nvSpPr>
            <p:cNvPr id="8437" name="Google Shape;8437;p89"/>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89"/>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89"/>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89"/>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1" name="Google Shape;8441;p89"/>
          <p:cNvGrpSpPr/>
          <p:nvPr/>
        </p:nvGrpSpPr>
        <p:grpSpPr>
          <a:xfrm>
            <a:off x="5305378" y="2273605"/>
            <a:ext cx="359871" cy="359871"/>
            <a:chOff x="-57570350" y="3982600"/>
            <a:chExt cx="319800" cy="319800"/>
          </a:xfrm>
        </p:grpSpPr>
        <p:sp>
          <p:nvSpPr>
            <p:cNvPr id="8442" name="Google Shape;8442;p89"/>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89"/>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89"/>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89"/>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89"/>
          <p:cNvGrpSpPr/>
          <p:nvPr/>
        </p:nvGrpSpPr>
        <p:grpSpPr>
          <a:xfrm>
            <a:off x="7520416" y="1376033"/>
            <a:ext cx="314662" cy="358999"/>
            <a:chOff x="-55576850" y="3198125"/>
            <a:chExt cx="279625" cy="319025"/>
          </a:xfrm>
        </p:grpSpPr>
        <p:sp>
          <p:nvSpPr>
            <p:cNvPr id="8447" name="Google Shape;8447;p89"/>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89"/>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89"/>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89"/>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1" name="Google Shape;8451;p89"/>
          <p:cNvGrpSpPr/>
          <p:nvPr/>
        </p:nvGrpSpPr>
        <p:grpSpPr>
          <a:xfrm>
            <a:off x="7497812" y="1832009"/>
            <a:ext cx="359871" cy="358324"/>
            <a:chOff x="-55596550" y="3590175"/>
            <a:chExt cx="319800" cy="318425"/>
          </a:xfrm>
        </p:grpSpPr>
        <p:sp>
          <p:nvSpPr>
            <p:cNvPr id="8452" name="Google Shape;8452;p89"/>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89"/>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89"/>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9"/>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6" name="Google Shape;8456;p89"/>
          <p:cNvGrpSpPr/>
          <p:nvPr/>
        </p:nvGrpSpPr>
        <p:grpSpPr>
          <a:xfrm>
            <a:off x="7513049" y="2273351"/>
            <a:ext cx="358999" cy="359252"/>
            <a:chOff x="-55595775" y="3982375"/>
            <a:chExt cx="319025" cy="319250"/>
          </a:xfrm>
        </p:grpSpPr>
        <p:sp>
          <p:nvSpPr>
            <p:cNvPr id="8457" name="Google Shape;8457;p89"/>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89"/>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89"/>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89"/>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89"/>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89"/>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3" name="Google Shape;8463;p89"/>
          <p:cNvGrpSpPr/>
          <p:nvPr/>
        </p:nvGrpSpPr>
        <p:grpSpPr>
          <a:xfrm>
            <a:off x="6170232" y="2731562"/>
            <a:ext cx="358999" cy="358099"/>
            <a:chOff x="-53635375" y="3192625"/>
            <a:chExt cx="319025" cy="318225"/>
          </a:xfrm>
        </p:grpSpPr>
        <p:sp>
          <p:nvSpPr>
            <p:cNvPr id="8464" name="Google Shape;8464;p89"/>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89"/>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89"/>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7" name="Google Shape;8467;p89"/>
          <p:cNvGrpSpPr/>
          <p:nvPr/>
        </p:nvGrpSpPr>
        <p:grpSpPr>
          <a:xfrm>
            <a:off x="6192401" y="3202536"/>
            <a:ext cx="314662" cy="358999"/>
            <a:chOff x="-53615675" y="3584850"/>
            <a:chExt cx="279625" cy="319025"/>
          </a:xfrm>
        </p:grpSpPr>
        <p:sp>
          <p:nvSpPr>
            <p:cNvPr id="8468" name="Google Shape;8468;p89"/>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89"/>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89"/>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89"/>
          <p:cNvGrpSpPr/>
          <p:nvPr/>
        </p:nvGrpSpPr>
        <p:grpSpPr>
          <a:xfrm>
            <a:off x="6170246" y="3665461"/>
            <a:ext cx="358971" cy="357874"/>
            <a:chOff x="-53634575" y="3976500"/>
            <a:chExt cx="319000" cy="318025"/>
          </a:xfrm>
        </p:grpSpPr>
        <p:sp>
          <p:nvSpPr>
            <p:cNvPr id="8472" name="Google Shape;8472;p89"/>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89"/>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9"/>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9"/>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89"/>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89"/>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89"/>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89"/>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0" name="Google Shape;8480;p89"/>
          <p:cNvGrpSpPr/>
          <p:nvPr/>
        </p:nvGrpSpPr>
        <p:grpSpPr>
          <a:xfrm>
            <a:off x="7965050" y="3208415"/>
            <a:ext cx="314662" cy="358436"/>
            <a:chOff x="-52023900" y="3590075"/>
            <a:chExt cx="279625" cy="318525"/>
          </a:xfrm>
        </p:grpSpPr>
        <p:sp>
          <p:nvSpPr>
            <p:cNvPr id="8481" name="Google Shape;8481;p89"/>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89"/>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89"/>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89"/>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89"/>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89"/>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89"/>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8" name="Google Shape;8488;p89"/>
          <p:cNvGrpSpPr/>
          <p:nvPr/>
        </p:nvGrpSpPr>
        <p:grpSpPr>
          <a:xfrm>
            <a:off x="5728292" y="1376934"/>
            <a:ext cx="358971" cy="358971"/>
            <a:chOff x="-57173375" y="3198925"/>
            <a:chExt cx="319000" cy="319000"/>
          </a:xfrm>
        </p:grpSpPr>
        <p:sp>
          <p:nvSpPr>
            <p:cNvPr id="8489" name="Google Shape;8489;p89"/>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89"/>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89"/>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89"/>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3" name="Google Shape;8493;p89"/>
          <p:cNvGrpSpPr/>
          <p:nvPr/>
        </p:nvGrpSpPr>
        <p:grpSpPr>
          <a:xfrm>
            <a:off x="5729178" y="1854374"/>
            <a:ext cx="357198" cy="314690"/>
            <a:chOff x="-57176525" y="3610050"/>
            <a:chExt cx="317425" cy="279650"/>
          </a:xfrm>
        </p:grpSpPr>
        <p:sp>
          <p:nvSpPr>
            <p:cNvPr id="8494" name="Google Shape;8494;p89"/>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89"/>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89"/>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89"/>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89"/>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89"/>
          <p:cNvGrpSpPr/>
          <p:nvPr/>
        </p:nvGrpSpPr>
        <p:grpSpPr>
          <a:xfrm>
            <a:off x="7939633" y="1376934"/>
            <a:ext cx="358099" cy="356326"/>
            <a:chOff x="-55202750" y="3198925"/>
            <a:chExt cx="318225" cy="316650"/>
          </a:xfrm>
        </p:grpSpPr>
        <p:sp>
          <p:nvSpPr>
            <p:cNvPr id="8500" name="Google Shape;8500;p89"/>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89"/>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89"/>
          <p:cNvGrpSpPr/>
          <p:nvPr/>
        </p:nvGrpSpPr>
        <p:grpSpPr>
          <a:xfrm>
            <a:off x="7950267" y="1832234"/>
            <a:ext cx="336830" cy="358099"/>
            <a:chOff x="-55194875" y="3590375"/>
            <a:chExt cx="299325" cy="318225"/>
          </a:xfrm>
        </p:grpSpPr>
        <p:sp>
          <p:nvSpPr>
            <p:cNvPr id="8503" name="Google Shape;8503;p89"/>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89"/>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89"/>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89"/>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89"/>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8" name="Google Shape;8508;p89"/>
          <p:cNvGrpSpPr/>
          <p:nvPr/>
        </p:nvGrpSpPr>
        <p:grpSpPr>
          <a:xfrm>
            <a:off x="7954884" y="2274505"/>
            <a:ext cx="357198" cy="357198"/>
            <a:chOff x="-55203525" y="3983400"/>
            <a:chExt cx="317425" cy="317425"/>
          </a:xfrm>
        </p:grpSpPr>
        <p:sp>
          <p:nvSpPr>
            <p:cNvPr id="8509" name="Google Shape;8509;p89"/>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89"/>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89"/>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89"/>
          <p:cNvGrpSpPr/>
          <p:nvPr/>
        </p:nvGrpSpPr>
        <p:grpSpPr>
          <a:xfrm>
            <a:off x="6621365" y="2731562"/>
            <a:ext cx="335930" cy="358971"/>
            <a:chOff x="-53232900" y="3192625"/>
            <a:chExt cx="298525" cy="319000"/>
          </a:xfrm>
        </p:grpSpPr>
        <p:sp>
          <p:nvSpPr>
            <p:cNvPr id="8513" name="Google Shape;8513;p89"/>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89"/>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89"/>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89"/>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89"/>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89"/>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89"/>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89"/>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1" name="Google Shape;8521;p89"/>
          <p:cNvGrpSpPr/>
          <p:nvPr/>
        </p:nvGrpSpPr>
        <p:grpSpPr>
          <a:xfrm>
            <a:off x="6610731" y="3202536"/>
            <a:ext cx="357198" cy="356326"/>
            <a:chOff x="-53242350" y="3584850"/>
            <a:chExt cx="317425" cy="316650"/>
          </a:xfrm>
        </p:grpSpPr>
        <p:sp>
          <p:nvSpPr>
            <p:cNvPr id="8522" name="Google Shape;8522;p89"/>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89"/>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89"/>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89"/>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89"/>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7" name="Google Shape;8527;p89"/>
          <p:cNvGrpSpPr/>
          <p:nvPr/>
        </p:nvGrpSpPr>
        <p:grpSpPr>
          <a:xfrm>
            <a:off x="6631999" y="3665236"/>
            <a:ext cx="314662" cy="358999"/>
            <a:chOff x="-53224225" y="3976300"/>
            <a:chExt cx="279625" cy="319025"/>
          </a:xfrm>
        </p:grpSpPr>
        <p:sp>
          <p:nvSpPr>
            <p:cNvPr id="8528" name="Google Shape;8528;p89"/>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89"/>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89"/>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89"/>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89"/>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89"/>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89"/>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89"/>
          <p:cNvGrpSpPr/>
          <p:nvPr/>
        </p:nvGrpSpPr>
        <p:grpSpPr>
          <a:xfrm>
            <a:off x="7942896" y="3672917"/>
            <a:ext cx="358971" cy="358408"/>
            <a:chOff x="-52043575" y="3983125"/>
            <a:chExt cx="319000" cy="318500"/>
          </a:xfrm>
        </p:grpSpPr>
        <p:sp>
          <p:nvSpPr>
            <p:cNvPr id="8536" name="Google Shape;8536;p89"/>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89"/>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89"/>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89"/>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89"/>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89"/>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89"/>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89"/>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89"/>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5" name="Google Shape;8545;p89"/>
          <p:cNvGrpSpPr/>
          <p:nvPr/>
        </p:nvGrpSpPr>
        <p:grpSpPr>
          <a:xfrm>
            <a:off x="6196836" y="1376934"/>
            <a:ext cx="314662" cy="358971"/>
            <a:chOff x="-56766175" y="3198925"/>
            <a:chExt cx="279625" cy="319000"/>
          </a:xfrm>
        </p:grpSpPr>
        <p:sp>
          <p:nvSpPr>
            <p:cNvPr id="8546" name="Google Shape;8546;p89"/>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89"/>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89"/>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89"/>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89"/>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89"/>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89"/>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3" name="Google Shape;8553;p89"/>
          <p:cNvGrpSpPr/>
          <p:nvPr/>
        </p:nvGrpSpPr>
        <p:grpSpPr>
          <a:xfrm>
            <a:off x="6195950" y="1832234"/>
            <a:ext cx="316434" cy="358099"/>
            <a:chOff x="-56766175" y="3590375"/>
            <a:chExt cx="281200" cy="318225"/>
          </a:xfrm>
        </p:grpSpPr>
        <p:sp>
          <p:nvSpPr>
            <p:cNvPr id="8554" name="Google Shape;8554;p89"/>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89"/>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89"/>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89"/>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8" name="Google Shape;8558;p89"/>
          <p:cNvGrpSpPr/>
          <p:nvPr/>
        </p:nvGrpSpPr>
        <p:grpSpPr>
          <a:xfrm>
            <a:off x="6232906" y="2273605"/>
            <a:ext cx="272126" cy="358099"/>
            <a:chOff x="-56747275" y="3982600"/>
            <a:chExt cx="241825" cy="318225"/>
          </a:xfrm>
        </p:grpSpPr>
        <p:sp>
          <p:nvSpPr>
            <p:cNvPr id="8559" name="Google Shape;8559;p89"/>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89"/>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89"/>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89"/>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89"/>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89"/>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89"/>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6" name="Google Shape;8566;p89"/>
          <p:cNvGrpSpPr/>
          <p:nvPr/>
        </p:nvGrpSpPr>
        <p:grpSpPr>
          <a:xfrm>
            <a:off x="4840657" y="3215842"/>
            <a:ext cx="358999" cy="342991"/>
            <a:chOff x="-54812875" y="3596675"/>
            <a:chExt cx="319025" cy="304800"/>
          </a:xfrm>
        </p:grpSpPr>
        <p:sp>
          <p:nvSpPr>
            <p:cNvPr id="8567" name="Google Shape;8567;p89"/>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89"/>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89"/>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89"/>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89"/>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89"/>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89"/>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74" name="Google Shape;8574;p89"/>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89"/>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76" name="Google Shape;8576;p89"/>
          <p:cNvGrpSpPr/>
          <p:nvPr/>
        </p:nvGrpSpPr>
        <p:grpSpPr>
          <a:xfrm>
            <a:off x="4862826" y="3672326"/>
            <a:ext cx="314662" cy="358099"/>
            <a:chOff x="-54793175" y="3982600"/>
            <a:chExt cx="279625" cy="318225"/>
          </a:xfrm>
        </p:grpSpPr>
        <p:sp>
          <p:nvSpPr>
            <p:cNvPr id="8577" name="Google Shape;8577;p89"/>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89"/>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89"/>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89"/>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89"/>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89"/>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89"/>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89"/>
          <p:cNvGrpSpPr/>
          <p:nvPr/>
        </p:nvGrpSpPr>
        <p:grpSpPr>
          <a:xfrm>
            <a:off x="7074284" y="2731562"/>
            <a:ext cx="314662" cy="358099"/>
            <a:chOff x="-52832000" y="3192625"/>
            <a:chExt cx="279625" cy="318225"/>
          </a:xfrm>
        </p:grpSpPr>
        <p:sp>
          <p:nvSpPr>
            <p:cNvPr id="8585" name="Google Shape;8585;p89"/>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89"/>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89"/>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89"/>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89"/>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89"/>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89"/>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89"/>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3" name="Google Shape;8593;p89"/>
          <p:cNvGrpSpPr/>
          <p:nvPr/>
        </p:nvGrpSpPr>
        <p:grpSpPr>
          <a:xfrm>
            <a:off x="5760817" y="2272929"/>
            <a:ext cx="323524" cy="358774"/>
            <a:chOff x="-57162350" y="3982000"/>
            <a:chExt cx="287500" cy="318825"/>
          </a:xfrm>
        </p:grpSpPr>
        <p:sp>
          <p:nvSpPr>
            <p:cNvPr id="8594" name="Google Shape;8594;p89"/>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89"/>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89"/>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89"/>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89"/>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89"/>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89"/>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89"/>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89"/>
          <p:cNvGrpSpPr/>
          <p:nvPr/>
        </p:nvGrpSpPr>
        <p:grpSpPr>
          <a:xfrm>
            <a:off x="7052130" y="3203436"/>
            <a:ext cx="358971" cy="357198"/>
            <a:chOff x="-52851675" y="3585650"/>
            <a:chExt cx="319000" cy="317425"/>
          </a:xfrm>
        </p:grpSpPr>
        <p:sp>
          <p:nvSpPr>
            <p:cNvPr id="8603" name="Google Shape;8603;p89"/>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89"/>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89"/>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89"/>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89"/>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89"/>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9" name="Google Shape;8609;p89"/>
          <p:cNvGrpSpPr/>
          <p:nvPr/>
        </p:nvGrpSpPr>
        <p:grpSpPr>
          <a:xfrm>
            <a:off x="7074284" y="3665236"/>
            <a:ext cx="314662" cy="358999"/>
            <a:chOff x="-52832000" y="3976300"/>
            <a:chExt cx="279625" cy="319025"/>
          </a:xfrm>
        </p:grpSpPr>
        <p:sp>
          <p:nvSpPr>
            <p:cNvPr id="8610" name="Google Shape;8610;p89"/>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89"/>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89"/>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89"/>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89"/>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89"/>
          <p:cNvGrpSpPr/>
          <p:nvPr/>
        </p:nvGrpSpPr>
        <p:grpSpPr>
          <a:xfrm>
            <a:off x="6191490" y="4119884"/>
            <a:ext cx="316434" cy="358099"/>
            <a:chOff x="-51633225" y="3198925"/>
            <a:chExt cx="281200" cy="318225"/>
          </a:xfrm>
        </p:grpSpPr>
        <p:sp>
          <p:nvSpPr>
            <p:cNvPr id="8616" name="Google Shape;8616;p89"/>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89"/>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89"/>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89"/>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89"/>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89"/>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89"/>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89"/>
          <p:cNvGrpSpPr/>
          <p:nvPr/>
        </p:nvGrpSpPr>
        <p:grpSpPr>
          <a:xfrm>
            <a:off x="6610314" y="1377806"/>
            <a:ext cx="365188" cy="357226"/>
            <a:chOff x="-56396775" y="3199700"/>
            <a:chExt cx="324525" cy="317450"/>
          </a:xfrm>
        </p:grpSpPr>
        <p:sp>
          <p:nvSpPr>
            <p:cNvPr id="8624" name="Google Shape;8624;p89"/>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89"/>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89"/>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89"/>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89"/>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89"/>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0" name="Google Shape;8630;p89"/>
          <p:cNvGrpSpPr/>
          <p:nvPr/>
        </p:nvGrpSpPr>
        <p:grpSpPr>
          <a:xfrm>
            <a:off x="6613408" y="1843740"/>
            <a:ext cx="358999" cy="335958"/>
            <a:chOff x="-56394425" y="3600600"/>
            <a:chExt cx="319025" cy="298550"/>
          </a:xfrm>
        </p:grpSpPr>
        <p:sp>
          <p:nvSpPr>
            <p:cNvPr id="8631" name="Google Shape;8631;p89"/>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89"/>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89"/>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4" name="Google Shape;8634;p89"/>
          <p:cNvGrpSpPr/>
          <p:nvPr/>
        </p:nvGrpSpPr>
        <p:grpSpPr>
          <a:xfrm>
            <a:off x="6644175" y="2274505"/>
            <a:ext cx="327068" cy="357198"/>
            <a:chOff x="-56379450" y="3983400"/>
            <a:chExt cx="290650" cy="317425"/>
          </a:xfrm>
        </p:grpSpPr>
        <p:sp>
          <p:nvSpPr>
            <p:cNvPr id="8635" name="Google Shape;8635;p89"/>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89"/>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89"/>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89"/>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89"/>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89"/>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89"/>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89"/>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89"/>
          <p:cNvGrpSpPr/>
          <p:nvPr/>
        </p:nvGrpSpPr>
        <p:grpSpPr>
          <a:xfrm>
            <a:off x="5307879" y="2738651"/>
            <a:ext cx="316434" cy="358971"/>
            <a:chOff x="-54401725" y="3198925"/>
            <a:chExt cx="281200" cy="319000"/>
          </a:xfrm>
        </p:grpSpPr>
        <p:sp>
          <p:nvSpPr>
            <p:cNvPr id="8644" name="Google Shape;8644;p89"/>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89"/>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89"/>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89"/>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89"/>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89"/>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89"/>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89"/>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89"/>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89"/>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89"/>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5" name="Google Shape;8655;p89"/>
          <p:cNvGrpSpPr/>
          <p:nvPr/>
        </p:nvGrpSpPr>
        <p:grpSpPr>
          <a:xfrm>
            <a:off x="5308766" y="3208753"/>
            <a:ext cx="314662" cy="358099"/>
            <a:chOff x="-54401725" y="3590375"/>
            <a:chExt cx="279625" cy="318225"/>
          </a:xfrm>
        </p:grpSpPr>
        <p:sp>
          <p:nvSpPr>
            <p:cNvPr id="8656" name="Google Shape;8656;p89"/>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89"/>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89"/>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89"/>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89"/>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89"/>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2" name="Google Shape;8662;p89"/>
          <p:cNvGrpSpPr/>
          <p:nvPr/>
        </p:nvGrpSpPr>
        <p:grpSpPr>
          <a:xfrm>
            <a:off x="5306557" y="3672326"/>
            <a:ext cx="319079" cy="358099"/>
            <a:chOff x="-54403300" y="3982600"/>
            <a:chExt cx="283550" cy="318225"/>
          </a:xfrm>
        </p:grpSpPr>
        <p:sp>
          <p:nvSpPr>
            <p:cNvPr id="8663" name="Google Shape;8663;p89"/>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89"/>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89"/>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89"/>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89"/>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8" name="Google Shape;8668;p89"/>
          <p:cNvGrpSpPr/>
          <p:nvPr/>
        </p:nvGrpSpPr>
        <p:grpSpPr>
          <a:xfrm>
            <a:off x="7493951" y="2733559"/>
            <a:ext cx="356298" cy="356973"/>
            <a:chOff x="-52458650" y="3194400"/>
            <a:chExt cx="316625" cy="317225"/>
          </a:xfrm>
        </p:grpSpPr>
        <p:sp>
          <p:nvSpPr>
            <p:cNvPr id="8669" name="Google Shape;8669;p89"/>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89"/>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89"/>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89"/>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89"/>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89"/>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89"/>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89"/>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7" name="Google Shape;8677;p89"/>
          <p:cNvGrpSpPr/>
          <p:nvPr/>
        </p:nvGrpSpPr>
        <p:grpSpPr>
          <a:xfrm>
            <a:off x="4862826" y="2738651"/>
            <a:ext cx="314662" cy="358971"/>
            <a:chOff x="-54793175" y="3198925"/>
            <a:chExt cx="279625" cy="319000"/>
          </a:xfrm>
        </p:grpSpPr>
        <p:sp>
          <p:nvSpPr>
            <p:cNvPr id="8678" name="Google Shape;8678;p89"/>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89"/>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89"/>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89"/>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89"/>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89"/>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89"/>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5" name="Google Shape;8685;p89"/>
          <p:cNvGrpSpPr/>
          <p:nvPr/>
        </p:nvGrpSpPr>
        <p:grpSpPr>
          <a:xfrm>
            <a:off x="7503249" y="3202536"/>
            <a:ext cx="337703" cy="357845"/>
            <a:chOff x="-52450000" y="3584850"/>
            <a:chExt cx="300100" cy="318000"/>
          </a:xfrm>
        </p:grpSpPr>
        <p:sp>
          <p:nvSpPr>
            <p:cNvPr id="8686" name="Google Shape;8686;p89"/>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89"/>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89"/>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89"/>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89"/>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89"/>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89"/>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3" name="Google Shape;8693;p89"/>
          <p:cNvGrpSpPr/>
          <p:nvPr/>
        </p:nvGrpSpPr>
        <p:grpSpPr>
          <a:xfrm>
            <a:off x="7514769" y="3667009"/>
            <a:ext cx="314662" cy="357226"/>
            <a:chOff x="-52440550" y="3977875"/>
            <a:chExt cx="279625" cy="317450"/>
          </a:xfrm>
        </p:grpSpPr>
        <p:sp>
          <p:nvSpPr>
            <p:cNvPr id="8694" name="Google Shape;8694;p89"/>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89"/>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89"/>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89"/>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89"/>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89"/>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89"/>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89"/>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2" name="Google Shape;8702;p89"/>
          <p:cNvGrpSpPr/>
          <p:nvPr/>
        </p:nvGrpSpPr>
        <p:grpSpPr>
          <a:xfrm>
            <a:off x="6626703" y="4123215"/>
            <a:ext cx="314662" cy="358999"/>
            <a:chOff x="-51623775" y="3584850"/>
            <a:chExt cx="279625" cy="319025"/>
          </a:xfrm>
        </p:grpSpPr>
        <p:sp>
          <p:nvSpPr>
            <p:cNvPr id="8703" name="Google Shape;8703;p89"/>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89"/>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89"/>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89"/>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89"/>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89"/>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89"/>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89"/>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89"/>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12" name="Google Shape;8712;p89"/>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8713" name="Google Shape;8713;p89"/>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717"/>
        <p:cNvGrpSpPr/>
        <p:nvPr/>
      </p:nvGrpSpPr>
      <p:grpSpPr>
        <a:xfrm>
          <a:off x="0" y="0"/>
          <a:ext cx="0" cy="0"/>
          <a:chOff x="0" y="0"/>
          <a:chExt cx="0" cy="0"/>
        </a:xfrm>
      </p:grpSpPr>
      <p:grpSp>
        <p:nvGrpSpPr>
          <p:cNvPr id="8718" name="Google Shape;8718;p90"/>
          <p:cNvGrpSpPr/>
          <p:nvPr/>
        </p:nvGrpSpPr>
        <p:grpSpPr>
          <a:xfrm>
            <a:off x="866775" y="1386849"/>
            <a:ext cx="276003" cy="357300"/>
            <a:chOff x="-50469125" y="3183175"/>
            <a:chExt cx="233150" cy="301825"/>
          </a:xfrm>
        </p:grpSpPr>
        <p:sp>
          <p:nvSpPr>
            <p:cNvPr id="8719" name="Google Shape;8719;p90"/>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90"/>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90"/>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90"/>
          <p:cNvGrpSpPr/>
          <p:nvPr/>
        </p:nvGrpSpPr>
        <p:grpSpPr>
          <a:xfrm>
            <a:off x="826674" y="1822251"/>
            <a:ext cx="356205" cy="355288"/>
            <a:chOff x="-50504575" y="3550975"/>
            <a:chExt cx="300900" cy="300125"/>
          </a:xfrm>
        </p:grpSpPr>
        <p:sp>
          <p:nvSpPr>
            <p:cNvPr id="8723" name="Google Shape;8723;p90"/>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90"/>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90"/>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90"/>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7" name="Google Shape;8727;p90"/>
          <p:cNvGrpSpPr/>
          <p:nvPr/>
        </p:nvGrpSpPr>
        <p:grpSpPr>
          <a:xfrm>
            <a:off x="826674" y="2260493"/>
            <a:ext cx="356205" cy="354341"/>
            <a:chOff x="-50503000" y="3921175"/>
            <a:chExt cx="300900" cy="299325"/>
          </a:xfrm>
        </p:grpSpPr>
        <p:sp>
          <p:nvSpPr>
            <p:cNvPr id="8728" name="Google Shape;8728;p90"/>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90"/>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90"/>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90"/>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90"/>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3" name="Google Shape;8733;p90"/>
          <p:cNvGrpSpPr/>
          <p:nvPr/>
        </p:nvGrpSpPr>
        <p:grpSpPr>
          <a:xfrm>
            <a:off x="3030727" y="1406411"/>
            <a:ext cx="355258" cy="356205"/>
            <a:chOff x="-48630025" y="3199700"/>
            <a:chExt cx="300100" cy="300900"/>
          </a:xfrm>
        </p:grpSpPr>
        <p:sp>
          <p:nvSpPr>
            <p:cNvPr id="8734" name="Google Shape;8734;p90"/>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90"/>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90"/>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7" name="Google Shape;8737;p90"/>
          <p:cNvGrpSpPr/>
          <p:nvPr/>
        </p:nvGrpSpPr>
        <p:grpSpPr>
          <a:xfrm>
            <a:off x="3030727" y="1843707"/>
            <a:ext cx="355258" cy="355258"/>
            <a:chOff x="-48630025" y="3569100"/>
            <a:chExt cx="300100" cy="300100"/>
          </a:xfrm>
        </p:grpSpPr>
        <p:sp>
          <p:nvSpPr>
            <p:cNvPr id="8738" name="Google Shape;8738;p90"/>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90"/>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90"/>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90"/>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90"/>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90"/>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90"/>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90"/>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90"/>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90"/>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8" name="Google Shape;8748;p90"/>
          <p:cNvGrpSpPr/>
          <p:nvPr/>
        </p:nvGrpSpPr>
        <p:grpSpPr>
          <a:xfrm>
            <a:off x="3031201" y="2281003"/>
            <a:ext cx="354311" cy="353394"/>
            <a:chOff x="-48629225" y="3938500"/>
            <a:chExt cx="299300" cy="298525"/>
          </a:xfrm>
        </p:grpSpPr>
        <p:sp>
          <p:nvSpPr>
            <p:cNvPr id="8749" name="Google Shape;8749;p90"/>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90"/>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90"/>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90"/>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3" name="Google Shape;8753;p90"/>
          <p:cNvGrpSpPr/>
          <p:nvPr/>
        </p:nvGrpSpPr>
        <p:grpSpPr>
          <a:xfrm>
            <a:off x="1766604" y="2752344"/>
            <a:ext cx="311458" cy="354341"/>
            <a:chOff x="-46762575" y="3200500"/>
            <a:chExt cx="263100" cy="299325"/>
          </a:xfrm>
        </p:grpSpPr>
        <p:sp>
          <p:nvSpPr>
            <p:cNvPr id="8754" name="Google Shape;8754;p90"/>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90"/>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90"/>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90"/>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90"/>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9" name="Google Shape;8759;p90"/>
          <p:cNvGrpSpPr/>
          <p:nvPr/>
        </p:nvGrpSpPr>
        <p:grpSpPr>
          <a:xfrm>
            <a:off x="1744689" y="3211066"/>
            <a:ext cx="355288" cy="312375"/>
            <a:chOff x="-46779900" y="3588000"/>
            <a:chExt cx="300125" cy="263875"/>
          </a:xfrm>
        </p:grpSpPr>
        <p:sp>
          <p:nvSpPr>
            <p:cNvPr id="8760" name="Google Shape;8760;p90"/>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90"/>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90"/>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90"/>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4" name="Google Shape;8764;p90"/>
          <p:cNvGrpSpPr/>
          <p:nvPr/>
        </p:nvGrpSpPr>
        <p:grpSpPr>
          <a:xfrm>
            <a:off x="1745162" y="3625988"/>
            <a:ext cx="354341" cy="353394"/>
            <a:chOff x="-46779100" y="3938500"/>
            <a:chExt cx="299325" cy="298525"/>
          </a:xfrm>
        </p:grpSpPr>
        <p:sp>
          <p:nvSpPr>
            <p:cNvPr id="8765" name="Google Shape;8765;p90"/>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90"/>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7" name="Google Shape;8767;p90"/>
          <p:cNvGrpSpPr/>
          <p:nvPr/>
        </p:nvGrpSpPr>
        <p:grpSpPr>
          <a:xfrm>
            <a:off x="3952900" y="2758855"/>
            <a:ext cx="355258" cy="355288"/>
            <a:chOff x="-44924250" y="3206000"/>
            <a:chExt cx="300100" cy="300125"/>
          </a:xfrm>
        </p:grpSpPr>
        <p:sp>
          <p:nvSpPr>
            <p:cNvPr id="8768" name="Google Shape;8768;p90"/>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90"/>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90"/>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90"/>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90"/>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3" name="Google Shape;8773;p90"/>
          <p:cNvGrpSpPr/>
          <p:nvPr/>
        </p:nvGrpSpPr>
        <p:grpSpPr>
          <a:xfrm>
            <a:off x="1267386" y="1386849"/>
            <a:ext cx="355258" cy="355258"/>
            <a:chOff x="-50134375" y="3183175"/>
            <a:chExt cx="300100" cy="300100"/>
          </a:xfrm>
        </p:grpSpPr>
        <p:sp>
          <p:nvSpPr>
            <p:cNvPr id="8774" name="Google Shape;8774;p90"/>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90"/>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90"/>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90"/>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90"/>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90"/>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90"/>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90"/>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90"/>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90"/>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4" name="Google Shape;8784;p90"/>
          <p:cNvGrpSpPr/>
          <p:nvPr/>
        </p:nvGrpSpPr>
        <p:grpSpPr>
          <a:xfrm>
            <a:off x="1267386" y="1822251"/>
            <a:ext cx="355258" cy="355288"/>
            <a:chOff x="-50134375" y="3550975"/>
            <a:chExt cx="300100" cy="300125"/>
          </a:xfrm>
        </p:grpSpPr>
        <p:sp>
          <p:nvSpPr>
            <p:cNvPr id="8785" name="Google Shape;8785;p90"/>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90"/>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7" name="Google Shape;8787;p90"/>
          <p:cNvGrpSpPr/>
          <p:nvPr/>
        </p:nvGrpSpPr>
        <p:grpSpPr>
          <a:xfrm>
            <a:off x="1267386" y="2259783"/>
            <a:ext cx="355258" cy="355051"/>
            <a:chOff x="-50134375" y="3920575"/>
            <a:chExt cx="300100" cy="299925"/>
          </a:xfrm>
        </p:grpSpPr>
        <p:sp>
          <p:nvSpPr>
            <p:cNvPr id="8788" name="Google Shape;8788;p90"/>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90"/>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90"/>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1" name="Google Shape;8791;p90"/>
          <p:cNvGrpSpPr/>
          <p:nvPr/>
        </p:nvGrpSpPr>
        <p:grpSpPr>
          <a:xfrm>
            <a:off x="3478110" y="1407358"/>
            <a:ext cx="357123" cy="355258"/>
            <a:chOff x="-48262200" y="3200500"/>
            <a:chExt cx="301675" cy="300100"/>
          </a:xfrm>
        </p:grpSpPr>
        <p:sp>
          <p:nvSpPr>
            <p:cNvPr id="8792" name="Google Shape;8792;p90"/>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90"/>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90"/>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90"/>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90"/>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90"/>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90"/>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90"/>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90"/>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1" name="Google Shape;8801;p90"/>
          <p:cNvGrpSpPr/>
          <p:nvPr/>
        </p:nvGrpSpPr>
        <p:grpSpPr>
          <a:xfrm>
            <a:off x="3507483" y="1844447"/>
            <a:ext cx="298377" cy="354519"/>
            <a:chOff x="-48233050" y="3569725"/>
            <a:chExt cx="252050" cy="299475"/>
          </a:xfrm>
        </p:grpSpPr>
        <p:sp>
          <p:nvSpPr>
            <p:cNvPr id="8802" name="Google Shape;8802;p90"/>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90"/>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90"/>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90"/>
          <p:cNvGrpSpPr/>
          <p:nvPr/>
        </p:nvGrpSpPr>
        <p:grpSpPr>
          <a:xfrm>
            <a:off x="3531248" y="2278191"/>
            <a:ext cx="250847" cy="358070"/>
            <a:chOff x="-48216525" y="3936125"/>
            <a:chExt cx="211900" cy="302475"/>
          </a:xfrm>
        </p:grpSpPr>
        <p:sp>
          <p:nvSpPr>
            <p:cNvPr id="8806" name="Google Shape;8806;p90"/>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90"/>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90"/>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90"/>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0" name="Google Shape;8810;p90"/>
          <p:cNvGrpSpPr/>
          <p:nvPr/>
        </p:nvGrpSpPr>
        <p:grpSpPr>
          <a:xfrm>
            <a:off x="2186966" y="2753261"/>
            <a:ext cx="355258" cy="355288"/>
            <a:chOff x="-46410500" y="3201275"/>
            <a:chExt cx="300100" cy="300125"/>
          </a:xfrm>
        </p:grpSpPr>
        <p:sp>
          <p:nvSpPr>
            <p:cNvPr id="8811" name="Google Shape;8811;p90"/>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90"/>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90"/>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90"/>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90"/>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6" name="Google Shape;8816;p90"/>
          <p:cNvGrpSpPr/>
          <p:nvPr/>
        </p:nvGrpSpPr>
        <p:grpSpPr>
          <a:xfrm>
            <a:off x="2186966" y="3188692"/>
            <a:ext cx="355258" cy="356205"/>
            <a:chOff x="-46409700" y="3569100"/>
            <a:chExt cx="300100" cy="300900"/>
          </a:xfrm>
        </p:grpSpPr>
        <p:sp>
          <p:nvSpPr>
            <p:cNvPr id="8817" name="Google Shape;8817;p90"/>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90"/>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90"/>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90"/>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90"/>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90"/>
          <p:cNvGrpSpPr/>
          <p:nvPr/>
        </p:nvGrpSpPr>
        <p:grpSpPr>
          <a:xfrm>
            <a:off x="2174847" y="3624124"/>
            <a:ext cx="379497" cy="358070"/>
            <a:chOff x="-46422300" y="3936925"/>
            <a:chExt cx="320575" cy="302475"/>
          </a:xfrm>
        </p:grpSpPr>
        <p:sp>
          <p:nvSpPr>
            <p:cNvPr id="8823" name="Google Shape;8823;p90"/>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90"/>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5" name="Google Shape;8825;p90"/>
          <p:cNvGrpSpPr/>
          <p:nvPr/>
        </p:nvGrpSpPr>
        <p:grpSpPr>
          <a:xfrm>
            <a:off x="3952426" y="3178452"/>
            <a:ext cx="356205" cy="355258"/>
            <a:chOff x="-44914800" y="3560450"/>
            <a:chExt cx="300900" cy="300100"/>
          </a:xfrm>
        </p:grpSpPr>
        <p:sp>
          <p:nvSpPr>
            <p:cNvPr id="8826" name="Google Shape;8826;p90"/>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90"/>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90"/>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90"/>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90"/>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1" name="Google Shape;8831;p90"/>
          <p:cNvGrpSpPr/>
          <p:nvPr/>
        </p:nvGrpSpPr>
        <p:grpSpPr>
          <a:xfrm>
            <a:off x="1707478" y="1387086"/>
            <a:ext cx="354311" cy="354104"/>
            <a:chOff x="-49764975" y="3183375"/>
            <a:chExt cx="299300" cy="299125"/>
          </a:xfrm>
        </p:grpSpPr>
        <p:sp>
          <p:nvSpPr>
            <p:cNvPr id="8832" name="Google Shape;8832;p90"/>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90"/>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90"/>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90"/>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90"/>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90"/>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90"/>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90"/>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90"/>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90"/>
          <p:cNvGrpSpPr/>
          <p:nvPr/>
        </p:nvGrpSpPr>
        <p:grpSpPr>
          <a:xfrm>
            <a:off x="1707478" y="1822547"/>
            <a:ext cx="354311" cy="355909"/>
            <a:chOff x="-49764975" y="3551225"/>
            <a:chExt cx="299300" cy="300650"/>
          </a:xfrm>
        </p:grpSpPr>
        <p:sp>
          <p:nvSpPr>
            <p:cNvPr id="8842" name="Google Shape;8842;p90"/>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90"/>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90"/>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90"/>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90"/>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90"/>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90"/>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90"/>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90"/>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90"/>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90"/>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3" name="Google Shape;8853;p90"/>
          <p:cNvGrpSpPr/>
          <p:nvPr/>
        </p:nvGrpSpPr>
        <p:grpSpPr>
          <a:xfrm>
            <a:off x="1705140" y="2259310"/>
            <a:ext cx="358987" cy="355525"/>
            <a:chOff x="-49766550" y="3920175"/>
            <a:chExt cx="303250" cy="300325"/>
          </a:xfrm>
        </p:grpSpPr>
        <p:sp>
          <p:nvSpPr>
            <p:cNvPr id="8854" name="Google Shape;8854;p90"/>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90"/>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90"/>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90"/>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8" name="Google Shape;8858;p90"/>
          <p:cNvGrpSpPr/>
          <p:nvPr/>
        </p:nvGrpSpPr>
        <p:grpSpPr>
          <a:xfrm>
            <a:off x="3920671" y="1407358"/>
            <a:ext cx="357123" cy="354341"/>
            <a:chOff x="-47892800" y="3200500"/>
            <a:chExt cx="301675" cy="299325"/>
          </a:xfrm>
        </p:grpSpPr>
        <p:sp>
          <p:nvSpPr>
            <p:cNvPr id="8859" name="Google Shape;8859;p90"/>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90"/>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90"/>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90"/>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90"/>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90"/>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5" name="Google Shape;8865;p90"/>
          <p:cNvGrpSpPr/>
          <p:nvPr/>
        </p:nvGrpSpPr>
        <p:grpSpPr>
          <a:xfrm>
            <a:off x="3984537" y="1843707"/>
            <a:ext cx="229391" cy="355258"/>
            <a:chOff x="-47839250" y="3569100"/>
            <a:chExt cx="193775" cy="300100"/>
          </a:xfrm>
        </p:grpSpPr>
        <p:sp>
          <p:nvSpPr>
            <p:cNvPr id="8866" name="Google Shape;8866;p90"/>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90"/>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90"/>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90"/>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90"/>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90"/>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2" name="Google Shape;8872;p90"/>
          <p:cNvGrpSpPr/>
          <p:nvPr/>
        </p:nvGrpSpPr>
        <p:grpSpPr>
          <a:xfrm>
            <a:off x="3921603" y="2280056"/>
            <a:ext cx="355258" cy="356205"/>
            <a:chOff x="-47892800" y="3937700"/>
            <a:chExt cx="300100" cy="300900"/>
          </a:xfrm>
        </p:grpSpPr>
        <p:sp>
          <p:nvSpPr>
            <p:cNvPr id="8873" name="Google Shape;8873;p90"/>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90"/>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90"/>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90"/>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90"/>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90"/>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90"/>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90"/>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1" name="Google Shape;8881;p90"/>
          <p:cNvGrpSpPr/>
          <p:nvPr/>
        </p:nvGrpSpPr>
        <p:grpSpPr>
          <a:xfrm>
            <a:off x="2626898" y="2773770"/>
            <a:ext cx="355258" cy="311458"/>
            <a:chOff x="-46042675" y="3218600"/>
            <a:chExt cx="300100" cy="263100"/>
          </a:xfrm>
        </p:grpSpPr>
        <p:sp>
          <p:nvSpPr>
            <p:cNvPr id="8882" name="Google Shape;8882;p90"/>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90"/>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90"/>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90"/>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90"/>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90"/>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8" name="Google Shape;8888;p90"/>
          <p:cNvGrpSpPr/>
          <p:nvPr/>
        </p:nvGrpSpPr>
        <p:grpSpPr>
          <a:xfrm>
            <a:off x="2626898" y="3188219"/>
            <a:ext cx="355258" cy="323118"/>
            <a:chOff x="-46042675" y="3568700"/>
            <a:chExt cx="300100" cy="272950"/>
          </a:xfrm>
        </p:grpSpPr>
        <p:sp>
          <p:nvSpPr>
            <p:cNvPr id="8889" name="Google Shape;8889;p90"/>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90"/>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90"/>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90"/>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3" name="Google Shape;8893;p90"/>
          <p:cNvGrpSpPr/>
          <p:nvPr/>
        </p:nvGrpSpPr>
        <p:grpSpPr>
          <a:xfrm>
            <a:off x="2668849" y="3625189"/>
            <a:ext cx="271357" cy="356057"/>
            <a:chOff x="-46007225" y="3937825"/>
            <a:chExt cx="229225" cy="300775"/>
          </a:xfrm>
        </p:grpSpPr>
        <p:sp>
          <p:nvSpPr>
            <p:cNvPr id="8894" name="Google Shape;8894;p90"/>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90"/>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90"/>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90"/>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90"/>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90"/>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90"/>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90"/>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90"/>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90"/>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4" name="Google Shape;8904;p90"/>
          <p:cNvGrpSpPr/>
          <p:nvPr/>
        </p:nvGrpSpPr>
        <p:grpSpPr>
          <a:xfrm>
            <a:off x="3974341" y="3615275"/>
            <a:ext cx="312375" cy="357596"/>
            <a:chOff x="-44895900" y="3929450"/>
            <a:chExt cx="263875" cy="302075"/>
          </a:xfrm>
        </p:grpSpPr>
        <p:sp>
          <p:nvSpPr>
            <p:cNvPr id="8905" name="Google Shape;8905;p90"/>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90"/>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90"/>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90"/>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90"/>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90"/>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1" name="Google Shape;8911;p90"/>
          <p:cNvGrpSpPr/>
          <p:nvPr/>
        </p:nvGrpSpPr>
        <p:grpSpPr>
          <a:xfrm>
            <a:off x="2148160" y="1398036"/>
            <a:ext cx="356205" cy="332885"/>
            <a:chOff x="-49397175" y="3192625"/>
            <a:chExt cx="300900" cy="281200"/>
          </a:xfrm>
        </p:grpSpPr>
        <p:sp>
          <p:nvSpPr>
            <p:cNvPr id="8912" name="Google Shape;8912;p90"/>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90"/>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90"/>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90"/>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90"/>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90"/>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90"/>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9" name="Google Shape;8919;p90"/>
          <p:cNvGrpSpPr/>
          <p:nvPr/>
        </p:nvGrpSpPr>
        <p:grpSpPr>
          <a:xfrm>
            <a:off x="2174263" y="1822251"/>
            <a:ext cx="304000" cy="356205"/>
            <a:chOff x="-49375900" y="3550975"/>
            <a:chExt cx="256800" cy="300900"/>
          </a:xfrm>
        </p:grpSpPr>
        <p:sp>
          <p:nvSpPr>
            <p:cNvPr id="8920" name="Google Shape;8920;p90"/>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90"/>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90"/>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90"/>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90"/>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90"/>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90"/>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90"/>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90"/>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90"/>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90"/>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90"/>
          <p:cNvGrpSpPr/>
          <p:nvPr/>
        </p:nvGrpSpPr>
        <p:grpSpPr>
          <a:xfrm>
            <a:off x="2169616" y="2259546"/>
            <a:ext cx="313293" cy="356205"/>
            <a:chOff x="-49378250" y="3920375"/>
            <a:chExt cx="264650" cy="300900"/>
          </a:xfrm>
        </p:grpSpPr>
        <p:sp>
          <p:nvSpPr>
            <p:cNvPr id="8932" name="Google Shape;8932;p90"/>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90"/>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90"/>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90"/>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90"/>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90"/>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90"/>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9" name="Google Shape;8939;p90"/>
          <p:cNvGrpSpPr/>
          <p:nvPr/>
        </p:nvGrpSpPr>
        <p:grpSpPr>
          <a:xfrm>
            <a:off x="888604" y="2752344"/>
            <a:ext cx="312375" cy="357123"/>
            <a:chOff x="-47505300" y="3200500"/>
            <a:chExt cx="263875" cy="301675"/>
          </a:xfrm>
        </p:grpSpPr>
        <p:sp>
          <p:nvSpPr>
            <p:cNvPr id="8940" name="Google Shape;8940;p90"/>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90"/>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90"/>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90"/>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90"/>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90"/>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90"/>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90"/>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90"/>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90"/>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90"/>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90"/>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90"/>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3" name="Google Shape;8953;p90"/>
          <p:cNvGrpSpPr/>
          <p:nvPr/>
        </p:nvGrpSpPr>
        <p:grpSpPr>
          <a:xfrm>
            <a:off x="866704" y="3188692"/>
            <a:ext cx="356176" cy="355051"/>
            <a:chOff x="-47524975" y="3569100"/>
            <a:chExt cx="300875" cy="299925"/>
          </a:xfrm>
        </p:grpSpPr>
        <p:sp>
          <p:nvSpPr>
            <p:cNvPr id="8954" name="Google Shape;8954;p90"/>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90"/>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90"/>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90"/>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90"/>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9" name="Google Shape;8959;p90"/>
          <p:cNvGrpSpPr/>
          <p:nvPr/>
        </p:nvGrpSpPr>
        <p:grpSpPr>
          <a:xfrm>
            <a:off x="867162" y="3667954"/>
            <a:ext cx="355258" cy="270410"/>
            <a:chOff x="-47523400" y="3973950"/>
            <a:chExt cx="300100" cy="228425"/>
          </a:xfrm>
        </p:grpSpPr>
        <p:sp>
          <p:nvSpPr>
            <p:cNvPr id="8960" name="Google Shape;8960;p90"/>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90"/>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90"/>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90"/>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90"/>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5" name="Google Shape;8965;p90"/>
          <p:cNvGrpSpPr/>
          <p:nvPr/>
        </p:nvGrpSpPr>
        <p:grpSpPr>
          <a:xfrm>
            <a:off x="3072283" y="2750953"/>
            <a:ext cx="354341" cy="357596"/>
            <a:chOff x="-45673275" y="3199325"/>
            <a:chExt cx="299325" cy="302075"/>
          </a:xfrm>
        </p:grpSpPr>
        <p:sp>
          <p:nvSpPr>
            <p:cNvPr id="8966" name="Google Shape;8966;p90"/>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90"/>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90"/>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9" name="Google Shape;8969;p90"/>
          <p:cNvGrpSpPr/>
          <p:nvPr/>
        </p:nvGrpSpPr>
        <p:grpSpPr>
          <a:xfrm>
            <a:off x="3071351" y="3209202"/>
            <a:ext cx="356205" cy="314240"/>
            <a:chOff x="-45674075" y="3586425"/>
            <a:chExt cx="300900" cy="265450"/>
          </a:xfrm>
        </p:grpSpPr>
        <p:sp>
          <p:nvSpPr>
            <p:cNvPr id="8970" name="Google Shape;8970;p90"/>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90"/>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2" name="Google Shape;8972;p90"/>
          <p:cNvGrpSpPr/>
          <p:nvPr/>
        </p:nvGrpSpPr>
        <p:grpSpPr>
          <a:xfrm>
            <a:off x="3072283" y="3625041"/>
            <a:ext cx="354341" cy="356205"/>
            <a:chOff x="-45673275" y="3937700"/>
            <a:chExt cx="299325" cy="300900"/>
          </a:xfrm>
        </p:grpSpPr>
        <p:sp>
          <p:nvSpPr>
            <p:cNvPr id="8973" name="Google Shape;8973;p90"/>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90"/>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90"/>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90"/>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90"/>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90"/>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9" name="Google Shape;8979;p90"/>
          <p:cNvGrpSpPr/>
          <p:nvPr/>
        </p:nvGrpSpPr>
        <p:grpSpPr>
          <a:xfrm>
            <a:off x="2186449" y="4117825"/>
            <a:ext cx="356205" cy="356205"/>
            <a:chOff x="-44512325" y="3176075"/>
            <a:chExt cx="300900" cy="300900"/>
          </a:xfrm>
        </p:grpSpPr>
        <p:sp>
          <p:nvSpPr>
            <p:cNvPr id="8980" name="Google Shape;8980;p90"/>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90"/>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90"/>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3" name="Google Shape;8983;p90"/>
          <p:cNvGrpSpPr/>
          <p:nvPr/>
        </p:nvGrpSpPr>
        <p:grpSpPr>
          <a:xfrm>
            <a:off x="2589789" y="1386849"/>
            <a:ext cx="354341" cy="354341"/>
            <a:chOff x="-49027775" y="3183175"/>
            <a:chExt cx="299325" cy="299325"/>
          </a:xfrm>
        </p:grpSpPr>
        <p:sp>
          <p:nvSpPr>
            <p:cNvPr id="8984" name="Google Shape;8984;p90"/>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90"/>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90"/>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90"/>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8" name="Google Shape;8988;p90"/>
          <p:cNvGrpSpPr/>
          <p:nvPr/>
        </p:nvGrpSpPr>
        <p:grpSpPr>
          <a:xfrm>
            <a:off x="2589330" y="1822251"/>
            <a:ext cx="355258" cy="357152"/>
            <a:chOff x="-49027775" y="3550975"/>
            <a:chExt cx="300100" cy="301700"/>
          </a:xfrm>
        </p:grpSpPr>
        <p:sp>
          <p:nvSpPr>
            <p:cNvPr id="8989" name="Google Shape;8989;p90"/>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90"/>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90"/>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90"/>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90"/>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90"/>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90"/>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90"/>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90"/>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90"/>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9" name="Google Shape;8999;p90"/>
          <p:cNvGrpSpPr/>
          <p:nvPr/>
        </p:nvGrpSpPr>
        <p:grpSpPr>
          <a:xfrm>
            <a:off x="2587406" y="2259310"/>
            <a:ext cx="359106" cy="355525"/>
            <a:chOff x="-49031025" y="3920175"/>
            <a:chExt cx="303350" cy="300325"/>
          </a:xfrm>
        </p:grpSpPr>
        <p:sp>
          <p:nvSpPr>
            <p:cNvPr id="9000" name="Google Shape;9000;p90"/>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90"/>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90"/>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90"/>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90"/>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90"/>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6" name="Google Shape;9006;p90"/>
          <p:cNvGrpSpPr/>
          <p:nvPr/>
        </p:nvGrpSpPr>
        <p:grpSpPr>
          <a:xfrm>
            <a:off x="1303511" y="2752344"/>
            <a:ext cx="356176" cy="354341"/>
            <a:chOff x="-47155575" y="3200500"/>
            <a:chExt cx="300875" cy="299325"/>
          </a:xfrm>
        </p:grpSpPr>
        <p:sp>
          <p:nvSpPr>
            <p:cNvPr id="9007" name="Google Shape;9007;p90"/>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90"/>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90"/>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90"/>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90"/>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90"/>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3" name="Google Shape;9013;p90"/>
          <p:cNvGrpSpPr/>
          <p:nvPr/>
        </p:nvGrpSpPr>
        <p:grpSpPr>
          <a:xfrm>
            <a:off x="1303970" y="3188692"/>
            <a:ext cx="355258" cy="355258"/>
            <a:chOff x="-47154800" y="3569100"/>
            <a:chExt cx="300100" cy="300100"/>
          </a:xfrm>
        </p:grpSpPr>
        <p:sp>
          <p:nvSpPr>
            <p:cNvPr id="9014" name="Google Shape;9014;p90"/>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90"/>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90"/>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90"/>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90"/>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90"/>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0" name="Google Shape;9020;p90"/>
          <p:cNvGrpSpPr/>
          <p:nvPr/>
        </p:nvGrpSpPr>
        <p:grpSpPr>
          <a:xfrm>
            <a:off x="1304443" y="3626905"/>
            <a:ext cx="354311" cy="353423"/>
            <a:chOff x="-47154000" y="3939275"/>
            <a:chExt cx="299300" cy="298550"/>
          </a:xfrm>
        </p:grpSpPr>
        <p:sp>
          <p:nvSpPr>
            <p:cNvPr id="9021" name="Google Shape;9021;p90"/>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90"/>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90"/>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90"/>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5" name="Google Shape;9025;p90"/>
          <p:cNvGrpSpPr/>
          <p:nvPr/>
        </p:nvGrpSpPr>
        <p:grpSpPr>
          <a:xfrm>
            <a:off x="3529733" y="2752344"/>
            <a:ext cx="312375" cy="354341"/>
            <a:chOff x="-45286550" y="3200500"/>
            <a:chExt cx="263875" cy="299325"/>
          </a:xfrm>
        </p:grpSpPr>
        <p:sp>
          <p:nvSpPr>
            <p:cNvPr id="9026" name="Google Shape;9026;p90"/>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90"/>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90"/>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90"/>
          <p:cNvGrpSpPr/>
          <p:nvPr/>
        </p:nvGrpSpPr>
        <p:grpSpPr>
          <a:xfrm>
            <a:off x="3529733" y="3189639"/>
            <a:ext cx="312375" cy="354311"/>
            <a:chOff x="-45286550" y="3569900"/>
            <a:chExt cx="263875" cy="299300"/>
          </a:xfrm>
        </p:grpSpPr>
        <p:sp>
          <p:nvSpPr>
            <p:cNvPr id="9030" name="Google Shape;9030;p90"/>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90"/>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90"/>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90"/>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90"/>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90"/>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6" name="Google Shape;9036;p90"/>
          <p:cNvGrpSpPr/>
          <p:nvPr/>
        </p:nvGrpSpPr>
        <p:grpSpPr>
          <a:xfrm>
            <a:off x="3540920" y="3625988"/>
            <a:ext cx="290001" cy="355258"/>
            <a:chOff x="-45277900" y="3938500"/>
            <a:chExt cx="244975" cy="300100"/>
          </a:xfrm>
        </p:grpSpPr>
        <p:sp>
          <p:nvSpPr>
            <p:cNvPr id="9037" name="Google Shape;9037;p90"/>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90"/>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90"/>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90"/>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1" name="Google Shape;9041;p90"/>
          <p:cNvGrpSpPr/>
          <p:nvPr/>
        </p:nvGrpSpPr>
        <p:grpSpPr>
          <a:xfrm>
            <a:off x="2626869" y="4095090"/>
            <a:ext cx="355258" cy="355258"/>
            <a:chOff x="-44502875" y="3576975"/>
            <a:chExt cx="300100" cy="300100"/>
          </a:xfrm>
        </p:grpSpPr>
        <p:sp>
          <p:nvSpPr>
            <p:cNvPr id="9042" name="Google Shape;9042;p90"/>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90"/>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90"/>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5" name="Google Shape;9045;p90"/>
          <p:cNvGrpSpPr/>
          <p:nvPr/>
        </p:nvGrpSpPr>
        <p:grpSpPr>
          <a:xfrm>
            <a:off x="4835456" y="1828361"/>
            <a:ext cx="356196" cy="354670"/>
            <a:chOff x="-13946200" y="3647075"/>
            <a:chExt cx="353650" cy="352100"/>
          </a:xfrm>
        </p:grpSpPr>
        <p:sp>
          <p:nvSpPr>
            <p:cNvPr id="9046" name="Google Shape;9046;p90"/>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90"/>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90"/>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90"/>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90"/>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90"/>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2" name="Google Shape;9052;p90"/>
          <p:cNvGrpSpPr/>
          <p:nvPr/>
        </p:nvGrpSpPr>
        <p:grpSpPr>
          <a:xfrm>
            <a:off x="6618849" y="1387844"/>
            <a:ext cx="357002" cy="354267"/>
            <a:chOff x="-12163025" y="3214275"/>
            <a:chExt cx="354450" cy="351700"/>
          </a:xfrm>
        </p:grpSpPr>
        <p:sp>
          <p:nvSpPr>
            <p:cNvPr id="9053" name="Google Shape;9053;p90"/>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90"/>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90"/>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6" name="Google Shape;9056;p90"/>
          <p:cNvGrpSpPr/>
          <p:nvPr/>
        </p:nvGrpSpPr>
        <p:grpSpPr>
          <a:xfrm>
            <a:off x="6619629" y="1827581"/>
            <a:ext cx="355441" cy="356232"/>
            <a:chOff x="-12160675" y="3647875"/>
            <a:chExt cx="352900" cy="353650"/>
          </a:xfrm>
        </p:grpSpPr>
        <p:sp>
          <p:nvSpPr>
            <p:cNvPr id="9057" name="Google Shape;9057;p90"/>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90"/>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90"/>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90"/>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90"/>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90"/>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90"/>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4" name="Google Shape;9064;p90"/>
          <p:cNvGrpSpPr/>
          <p:nvPr/>
        </p:nvGrpSpPr>
        <p:grpSpPr>
          <a:xfrm>
            <a:off x="6630345" y="2272036"/>
            <a:ext cx="354635" cy="356232"/>
            <a:chOff x="-12160675" y="4081850"/>
            <a:chExt cx="352100" cy="353650"/>
          </a:xfrm>
        </p:grpSpPr>
        <p:sp>
          <p:nvSpPr>
            <p:cNvPr id="9065" name="Google Shape;9065;p90"/>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90"/>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90"/>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90"/>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90"/>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90"/>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1" name="Google Shape;9071;p90"/>
          <p:cNvGrpSpPr/>
          <p:nvPr/>
        </p:nvGrpSpPr>
        <p:grpSpPr>
          <a:xfrm>
            <a:off x="4835311" y="2746480"/>
            <a:ext cx="355416" cy="355652"/>
            <a:chOff x="-10391650" y="3180600"/>
            <a:chExt cx="352875" cy="353075"/>
          </a:xfrm>
        </p:grpSpPr>
        <p:sp>
          <p:nvSpPr>
            <p:cNvPr id="9072" name="Google Shape;9072;p90"/>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90"/>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90"/>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90"/>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90"/>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90"/>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8" name="Google Shape;9078;p90"/>
          <p:cNvGrpSpPr/>
          <p:nvPr/>
        </p:nvGrpSpPr>
        <p:grpSpPr>
          <a:xfrm>
            <a:off x="4835310" y="3223278"/>
            <a:ext cx="354635" cy="353890"/>
            <a:chOff x="-10390875" y="3616350"/>
            <a:chExt cx="352100" cy="351325"/>
          </a:xfrm>
        </p:grpSpPr>
        <p:sp>
          <p:nvSpPr>
            <p:cNvPr id="9079" name="Google Shape;9079;p90"/>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90"/>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90"/>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2" name="Google Shape;9082;p90"/>
          <p:cNvGrpSpPr/>
          <p:nvPr/>
        </p:nvGrpSpPr>
        <p:grpSpPr>
          <a:xfrm>
            <a:off x="7502285" y="2747943"/>
            <a:ext cx="312585" cy="354670"/>
            <a:chOff x="-10370400" y="4049550"/>
            <a:chExt cx="310350" cy="352100"/>
          </a:xfrm>
        </p:grpSpPr>
        <p:sp>
          <p:nvSpPr>
            <p:cNvPr id="9083" name="Google Shape;9083;p90"/>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90"/>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90"/>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90"/>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90"/>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8" name="Google Shape;9088;p90"/>
          <p:cNvGrpSpPr/>
          <p:nvPr/>
        </p:nvGrpSpPr>
        <p:grpSpPr>
          <a:xfrm>
            <a:off x="6606541" y="2746884"/>
            <a:ext cx="379236" cy="354847"/>
            <a:chOff x="-8674650" y="3210975"/>
            <a:chExt cx="376525" cy="352275"/>
          </a:xfrm>
        </p:grpSpPr>
        <p:sp>
          <p:nvSpPr>
            <p:cNvPr id="9089" name="Google Shape;9089;p90"/>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90"/>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90"/>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90"/>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90"/>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90"/>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5" name="Google Shape;9095;p90"/>
          <p:cNvGrpSpPr/>
          <p:nvPr/>
        </p:nvGrpSpPr>
        <p:grpSpPr>
          <a:xfrm>
            <a:off x="5278038" y="1828361"/>
            <a:ext cx="356221" cy="354670"/>
            <a:chOff x="-13512225" y="3647075"/>
            <a:chExt cx="353675" cy="352100"/>
          </a:xfrm>
        </p:grpSpPr>
        <p:sp>
          <p:nvSpPr>
            <p:cNvPr id="9096" name="Google Shape;9096;p90"/>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90"/>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90"/>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90"/>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90"/>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90"/>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90"/>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90"/>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90"/>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90"/>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6" name="Google Shape;9106;p90"/>
          <p:cNvGrpSpPr/>
          <p:nvPr/>
        </p:nvGrpSpPr>
        <p:grpSpPr>
          <a:xfrm>
            <a:off x="5288351" y="2272427"/>
            <a:ext cx="356221" cy="355451"/>
            <a:chOff x="-13512225" y="4080275"/>
            <a:chExt cx="353675" cy="352875"/>
          </a:xfrm>
        </p:grpSpPr>
        <p:sp>
          <p:nvSpPr>
            <p:cNvPr id="9107" name="Google Shape;9107;p90"/>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90"/>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90"/>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90"/>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90"/>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90"/>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90"/>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90"/>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90"/>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90"/>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90"/>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8" name="Google Shape;9118;p90"/>
          <p:cNvGrpSpPr/>
          <p:nvPr/>
        </p:nvGrpSpPr>
        <p:grpSpPr>
          <a:xfrm>
            <a:off x="7061431" y="1419788"/>
            <a:ext cx="356196" cy="290379"/>
            <a:chOff x="-11728250" y="3245400"/>
            <a:chExt cx="353650" cy="288275"/>
          </a:xfrm>
        </p:grpSpPr>
        <p:sp>
          <p:nvSpPr>
            <p:cNvPr id="9119" name="Google Shape;9119;p90"/>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90"/>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90"/>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90"/>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90"/>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4" name="Google Shape;9124;p90"/>
          <p:cNvGrpSpPr/>
          <p:nvPr/>
        </p:nvGrpSpPr>
        <p:grpSpPr>
          <a:xfrm>
            <a:off x="7093939" y="2272427"/>
            <a:ext cx="311804" cy="355451"/>
            <a:chOff x="-11703850" y="4081850"/>
            <a:chExt cx="309575" cy="352875"/>
          </a:xfrm>
        </p:grpSpPr>
        <p:sp>
          <p:nvSpPr>
            <p:cNvPr id="9125" name="Google Shape;9125;p90"/>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90"/>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90"/>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90"/>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90"/>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90"/>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90"/>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90"/>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3" name="Google Shape;9133;p90"/>
          <p:cNvGrpSpPr/>
          <p:nvPr/>
        </p:nvGrpSpPr>
        <p:grpSpPr>
          <a:xfrm>
            <a:off x="5282595" y="2746580"/>
            <a:ext cx="357002" cy="355451"/>
            <a:chOff x="-9958475" y="3180025"/>
            <a:chExt cx="354450" cy="352875"/>
          </a:xfrm>
        </p:grpSpPr>
        <p:sp>
          <p:nvSpPr>
            <p:cNvPr id="9134" name="Google Shape;9134;p90"/>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90"/>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90"/>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7" name="Google Shape;9137;p90"/>
          <p:cNvGrpSpPr/>
          <p:nvPr/>
        </p:nvGrpSpPr>
        <p:grpSpPr>
          <a:xfrm>
            <a:off x="5291722" y="3222561"/>
            <a:ext cx="337966" cy="355325"/>
            <a:chOff x="-9949025" y="3615575"/>
            <a:chExt cx="335550" cy="352750"/>
          </a:xfrm>
        </p:grpSpPr>
        <p:sp>
          <p:nvSpPr>
            <p:cNvPr id="9138" name="Google Shape;9138;p90"/>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90"/>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90"/>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1" name="Google Shape;9141;p90"/>
          <p:cNvGrpSpPr/>
          <p:nvPr/>
        </p:nvGrpSpPr>
        <p:grpSpPr>
          <a:xfrm>
            <a:off x="7926568" y="2746067"/>
            <a:ext cx="360175" cy="358423"/>
            <a:chOff x="-9961625" y="4048175"/>
            <a:chExt cx="357600" cy="355825"/>
          </a:xfrm>
        </p:grpSpPr>
        <p:sp>
          <p:nvSpPr>
            <p:cNvPr id="9142" name="Google Shape;9142;p90"/>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90"/>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90"/>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90"/>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90"/>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90"/>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8" name="Google Shape;9148;p90"/>
          <p:cNvGrpSpPr/>
          <p:nvPr/>
        </p:nvGrpSpPr>
        <p:grpSpPr>
          <a:xfrm>
            <a:off x="6613289" y="3221579"/>
            <a:ext cx="364959" cy="357289"/>
            <a:chOff x="-8680950" y="3624225"/>
            <a:chExt cx="362350" cy="354700"/>
          </a:xfrm>
        </p:grpSpPr>
        <p:sp>
          <p:nvSpPr>
            <p:cNvPr id="9149" name="Google Shape;9149;p90"/>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90"/>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90"/>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90"/>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90"/>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90"/>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5" name="Google Shape;9155;p90"/>
          <p:cNvGrpSpPr/>
          <p:nvPr/>
        </p:nvGrpSpPr>
        <p:grpSpPr>
          <a:xfrm>
            <a:off x="5749533" y="1387239"/>
            <a:ext cx="313365" cy="355476"/>
            <a:chOff x="-13056975" y="3212300"/>
            <a:chExt cx="311125" cy="352900"/>
          </a:xfrm>
        </p:grpSpPr>
        <p:sp>
          <p:nvSpPr>
            <p:cNvPr id="9156" name="Google Shape;9156;p90"/>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90"/>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90"/>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90"/>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0" name="Google Shape;9160;p90"/>
          <p:cNvGrpSpPr/>
          <p:nvPr/>
        </p:nvGrpSpPr>
        <p:grpSpPr>
          <a:xfrm>
            <a:off x="5726921" y="1828034"/>
            <a:ext cx="358588" cy="355325"/>
            <a:chOff x="-13077450" y="3647075"/>
            <a:chExt cx="356025" cy="352750"/>
          </a:xfrm>
        </p:grpSpPr>
        <p:sp>
          <p:nvSpPr>
            <p:cNvPr id="9161" name="Google Shape;9161;p90"/>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90"/>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90"/>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4" name="Google Shape;9164;p90"/>
          <p:cNvGrpSpPr/>
          <p:nvPr/>
        </p:nvGrpSpPr>
        <p:grpSpPr>
          <a:xfrm>
            <a:off x="5738027" y="2271633"/>
            <a:ext cx="357002" cy="357037"/>
            <a:chOff x="-13079025" y="4079475"/>
            <a:chExt cx="354450" cy="354450"/>
          </a:xfrm>
        </p:grpSpPr>
        <p:sp>
          <p:nvSpPr>
            <p:cNvPr id="9165" name="Google Shape;9165;p90"/>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90"/>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90"/>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90"/>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9" name="Google Shape;9169;p90"/>
          <p:cNvGrpSpPr/>
          <p:nvPr/>
        </p:nvGrpSpPr>
        <p:grpSpPr>
          <a:xfrm>
            <a:off x="7511094" y="1387642"/>
            <a:ext cx="356221" cy="354670"/>
            <a:chOff x="-11292700" y="3213875"/>
            <a:chExt cx="353675" cy="352100"/>
          </a:xfrm>
        </p:grpSpPr>
        <p:sp>
          <p:nvSpPr>
            <p:cNvPr id="9170" name="Google Shape;9170;p90"/>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90"/>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90"/>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90"/>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90"/>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90"/>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90"/>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7" name="Google Shape;9177;p90"/>
          <p:cNvGrpSpPr/>
          <p:nvPr/>
        </p:nvGrpSpPr>
        <p:grpSpPr>
          <a:xfrm>
            <a:off x="7505152" y="1827581"/>
            <a:ext cx="368106" cy="356232"/>
            <a:chOff x="-11299000" y="3647875"/>
            <a:chExt cx="365475" cy="353650"/>
          </a:xfrm>
        </p:grpSpPr>
        <p:sp>
          <p:nvSpPr>
            <p:cNvPr id="9178" name="Google Shape;9178;p90"/>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90"/>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90"/>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90"/>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90"/>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90"/>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4" name="Google Shape;9184;p90"/>
          <p:cNvGrpSpPr/>
          <p:nvPr/>
        </p:nvGrpSpPr>
        <p:grpSpPr>
          <a:xfrm>
            <a:off x="7520614" y="2283532"/>
            <a:ext cx="357808" cy="333240"/>
            <a:chOff x="-11295075" y="4092875"/>
            <a:chExt cx="355250" cy="330825"/>
          </a:xfrm>
        </p:grpSpPr>
        <p:sp>
          <p:nvSpPr>
            <p:cNvPr id="9185" name="Google Shape;9185;p90"/>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90"/>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90"/>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90"/>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90"/>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0" name="Google Shape;9190;p90"/>
          <p:cNvGrpSpPr/>
          <p:nvPr/>
        </p:nvGrpSpPr>
        <p:grpSpPr>
          <a:xfrm>
            <a:off x="5746214" y="2746580"/>
            <a:ext cx="312585" cy="355451"/>
            <a:chOff x="-9500075" y="3180800"/>
            <a:chExt cx="310350" cy="352875"/>
          </a:xfrm>
        </p:grpSpPr>
        <p:sp>
          <p:nvSpPr>
            <p:cNvPr id="9191" name="Google Shape;9191;p90"/>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90"/>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90"/>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90"/>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90"/>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90"/>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90"/>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90"/>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90"/>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0" name="Google Shape;9200;p90"/>
          <p:cNvGrpSpPr/>
          <p:nvPr/>
        </p:nvGrpSpPr>
        <p:grpSpPr>
          <a:xfrm>
            <a:off x="5724005" y="3222095"/>
            <a:ext cx="356221" cy="356257"/>
            <a:chOff x="-9523700" y="3614000"/>
            <a:chExt cx="353675" cy="353675"/>
          </a:xfrm>
        </p:grpSpPr>
        <p:sp>
          <p:nvSpPr>
            <p:cNvPr id="9201" name="Google Shape;9201;p90"/>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90"/>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90"/>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90"/>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90"/>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90"/>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90"/>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90"/>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90"/>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0" name="Google Shape;9210;p90"/>
          <p:cNvGrpSpPr/>
          <p:nvPr/>
        </p:nvGrpSpPr>
        <p:grpSpPr>
          <a:xfrm>
            <a:off x="7508956" y="3244737"/>
            <a:ext cx="356221" cy="354670"/>
            <a:chOff x="-9523700" y="4049550"/>
            <a:chExt cx="353675" cy="352100"/>
          </a:xfrm>
        </p:grpSpPr>
        <p:sp>
          <p:nvSpPr>
            <p:cNvPr id="9211" name="Google Shape;9211;p90"/>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90"/>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90"/>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90"/>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90"/>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90"/>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90"/>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8" name="Google Shape;9218;p90"/>
          <p:cNvGrpSpPr/>
          <p:nvPr/>
        </p:nvGrpSpPr>
        <p:grpSpPr>
          <a:xfrm>
            <a:off x="7065071" y="3244710"/>
            <a:ext cx="357002" cy="311029"/>
            <a:chOff x="-8209150" y="3659675"/>
            <a:chExt cx="354450" cy="308775"/>
          </a:xfrm>
        </p:grpSpPr>
        <p:sp>
          <p:nvSpPr>
            <p:cNvPr id="9219" name="Google Shape;9219;p90"/>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90"/>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90"/>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90"/>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90"/>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90"/>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5" name="Google Shape;9225;p90"/>
          <p:cNvGrpSpPr/>
          <p:nvPr/>
        </p:nvGrpSpPr>
        <p:grpSpPr>
          <a:xfrm>
            <a:off x="6178632" y="2273623"/>
            <a:ext cx="356221" cy="353059"/>
            <a:chOff x="-12643475" y="4081850"/>
            <a:chExt cx="353675" cy="350500"/>
          </a:xfrm>
        </p:grpSpPr>
        <p:sp>
          <p:nvSpPr>
            <p:cNvPr id="9226" name="Google Shape;9226;p90"/>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90"/>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90"/>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90"/>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30" name="Google Shape;9230;p90"/>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31" name="Google Shape;9231;p90"/>
          <p:cNvGrpSpPr/>
          <p:nvPr/>
        </p:nvGrpSpPr>
        <p:grpSpPr>
          <a:xfrm>
            <a:off x="7961232" y="2283532"/>
            <a:ext cx="356221" cy="333240"/>
            <a:chOff x="-10858725" y="4092875"/>
            <a:chExt cx="353675" cy="330825"/>
          </a:xfrm>
        </p:grpSpPr>
        <p:sp>
          <p:nvSpPr>
            <p:cNvPr id="9232" name="Google Shape;9232;p90"/>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90"/>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90"/>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90"/>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90"/>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90"/>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8" name="Google Shape;9238;p90"/>
          <p:cNvGrpSpPr/>
          <p:nvPr/>
        </p:nvGrpSpPr>
        <p:grpSpPr>
          <a:xfrm>
            <a:off x="6219755" y="3222498"/>
            <a:ext cx="252278" cy="355451"/>
            <a:chOff x="-9039300" y="3614000"/>
            <a:chExt cx="250475" cy="352875"/>
          </a:xfrm>
        </p:grpSpPr>
        <p:sp>
          <p:nvSpPr>
            <p:cNvPr id="9239" name="Google Shape;9239;p90"/>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90"/>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1" name="Google Shape;9241;p90"/>
          <p:cNvGrpSpPr/>
          <p:nvPr/>
        </p:nvGrpSpPr>
        <p:grpSpPr>
          <a:xfrm>
            <a:off x="7951721" y="3244737"/>
            <a:ext cx="354635" cy="354670"/>
            <a:chOff x="-9088150" y="4049550"/>
            <a:chExt cx="352100" cy="352100"/>
          </a:xfrm>
        </p:grpSpPr>
        <p:sp>
          <p:nvSpPr>
            <p:cNvPr id="9242" name="Google Shape;9242;p90"/>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90"/>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90"/>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90"/>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90"/>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90"/>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8" name="Google Shape;9248;p90"/>
          <p:cNvGrpSpPr/>
          <p:nvPr/>
        </p:nvGrpSpPr>
        <p:grpSpPr>
          <a:xfrm>
            <a:off x="7086085" y="2746970"/>
            <a:ext cx="315757" cy="354670"/>
            <a:chOff x="-8191825" y="3174500"/>
            <a:chExt cx="313500" cy="352100"/>
          </a:xfrm>
        </p:grpSpPr>
        <p:sp>
          <p:nvSpPr>
            <p:cNvPr id="9249" name="Google Shape;9249;p90"/>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90"/>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90"/>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2" name="Google Shape;9252;p90"/>
          <p:cNvGrpSpPr/>
          <p:nvPr/>
        </p:nvGrpSpPr>
        <p:grpSpPr>
          <a:xfrm>
            <a:off x="4835443" y="1387491"/>
            <a:ext cx="356221" cy="354973"/>
            <a:chOff x="-13947000" y="3212800"/>
            <a:chExt cx="353675" cy="352400"/>
          </a:xfrm>
        </p:grpSpPr>
        <p:sp>
          <p:nvSpPr>
            <p:cNvPr id="9253" name="Google Shape;9253;p90"/>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90"/>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5" name="Google Shape;9255;p90"/>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6" name="Google Shape;9256;p90"/>
          <p:cNvGrpSpPr/>
          <p:nvPr/>
        </p:nvGrpSpPr>
        <p:grpSpPr>
          <a:xfrm>
            <a:off x="5278038" y="1386849"/>
            <a:ext cx="356221" cy="356257"/>
            <a:chOff x="-13512225" y="3211525"/>
            <a:chExt cx="353675" cy="353675"/>
          </a:xfrm>
        </p:grpSpPr>
        <p:sp>
          <p:nvSpPr>
            <p:cNvPr id="9257" name="Google Shape;9257;p90"/>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90"/>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90"/>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90"/>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90"/>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2" name="Google Shape;9262;p90"/>
          <p:cNvGrpSpPr/>
          <p:nvPr/>
        </p:nvGrpSpPr>
        <p:grpSpPr>
          <a:xfrm>
            <a:off x="6168320" y="1387239"/>
            <a:ext cx="356221" cy="355476"/>
            <a:chOff x="-12643475" y="3212300"/>
            <a:chExt cx="353675" cy="352900"/>
          </a:xfrm>
        </p:grpSpPr>
        <p:sp>
          <p:nvSpPr>
            <p:cNvPr id="9263" name="Google Shape;9263;p90"/>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90"/>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90"/>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90"/>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90"/>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90"/>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90"/>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90"/>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90"/>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2" name="Google Shape;9272;p90"/>
          <p:cNvGrpSpPr/>
          <p:nvPr/>
        </p:nvGrpSpPr>
        <p:grpSpPr>
          <a:xfrm>
            <a:off x="6168320" y="1839013"/>
            <a:ext cx="356221" cy="333366"/>
            <a:chOff x="-12643475" y="3657325"/>
            <a:chExt cx="353675" cy="330950"/>
          </a:xfrm>
        </p:grpSpPr>
        <p:sp>
          <p:nvSpPr>
            <p:cNvPr id="9273" name="Google Shape;9273;p90"/>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90"/>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90"/>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90"/>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90"/>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90"/>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9" name="Google Shape;9279;p90"/>
          <p:cNvGrpSpPr/>
          <p:nvPr/>
        </p:nvGrpSpPr>
        <p:grpSpPr>
          <a:xfrm>
            <a:off x="7951322" y="1387642"/>
            <a:ext cx="355416" cy="354670"/>
            <a:chOff x="-10857925" y="3213875"/>
            <a:chExt cx="352875" cy="352100"/>
          </a:xfrm>
        </p:grpSpPr>
        <p:sp>
          <p:nvSpPr>
            <p:cNvPr id="9280" name="Google Shape;9280;p90"/>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90"/>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90"/>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90"/>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90"/>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90"/>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90"/>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90"/>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90"/>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90"/>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0" name="Google Shape;9290;p90"/>
          <p:cNvGrpSpPr/>
          <p:nvPr/>
        </p:nvGrpSpPr>
        <p:grpSpPr>
          <a:xfrm>
            <a:off x="6168237" y="2747071"/>
            <a:ext cx="356096" cy="354469"/>
            <a:chOff x="-9089725" y="3180200"/>
            <a:chExt cx="353550" cy="351900"/>
          </a:xfrm>
        </p:grpSpPr>
        <p:sp>
          <p:nvSpPr>
            <p:cNvPr id="9291" name="Google Shape;9291;p90"/>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90"/>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3" name="Google Shape;9293;p90"/>
          <p:cNvGrpSpPr/>
          <p:nvPr/>
        </p:nvGrpSpPr>
        <p:grpSpPr>
          <a:xfrm>
            <a:off x="7060235" y="1826875"/>
            <a:ext cx="358588" cy="357642"/>
            <a:chOff x="7083760" y="1971660"/>
            <a:chExt cx="358588" cy="357642"/>
          </a:xfrm>
        </p:grpSpPr>
        <p:sp>
          <p:nvSpPr>
            <p:cNvPr id="9294" name="Google Shape;9294;p90"/>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90"/>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90"/>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90"/>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90"/>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90"/>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90"/>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90"/>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90"/>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90"/>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90"/>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90"/>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06" name="Google Shape;9306;p90"/>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9307" name="Google Shape;9307;p90"/>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311"/>
        <p:cNvGrpSpPr/>
        <p:nvPr/>
      </p:nvGrpSpPr>
      <p:grpSpPr>
        <a:xfrm>
          <a:off x="0" y="0"/>
          <a:ext cx="0" cy="0"/>
          <a:chOff x="0" y="0"/>
          <a:chExt cx="0" cy="0"/>
        </a:xfrm>
      </p:grpSpPr>
      <p:sp>
        <p:nvSpPr>
          <p:cNvPr id="9312" name="Google Shape;9312;p91"/>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13" name="Google Shape;9313;p91"/>
          <p:cNvGrpSpPr/>
          <p:nvPr/>
        </p:nvGrpSpPr>
        <p:grpSpPr>
          <a:xfrm>
            <a:off x="719610" y="2243507"/>
            <a:ext cx="452798" cy="449473"/>
            <a:chOff x="-21322300" y="3693325"/>
            <a:chExt cx="306400" cy="304150"/>
          </a:xfrm>
        </p:grpSpPr>
        <p:sp>
          <p:nvSpPr>
            <p:cNvPr id="9314" name="Google Shape;9314;p91"/>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91"/>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91"/>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91"/>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8" name="Google Shape;9318;p91"/>
          <p:cNvGrpSpPr/>
          <p:nvPr/>
        </p:nvGrpSpPr>
        <p:grpSpPr>
          <a:xfrm>
            <a:off x="719019" y="2810244"/>
            <a:ext cx="453980" cy="422540"/>
            <a:chOff x="-21322300" y="4077125"/>
            <a:chExt cx="307200" cy="285925"/>
          </a:xfrm>
        </p:grpSpPr>
        <p:sp>
          <p:nvSpPr>
            <p:cNvPr id="9319" name="Google Shape;9319;p91"/>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91"/>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91"/>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91"/>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91"/>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91"/>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91"/>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91"/>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91"/>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91"/>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91"/>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91"/>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1" name="Google Shape;9331;p91"/>
          <p:cNvGrpSpPr/>
          <p:nvPr/>
        </p:nvGrpSpPr>
        <p:grpSpPr>
          <a:xfrm>
            <a:off x="3496195" y="1689128"/>
            <a:ext cx="451653" cy="450212"/>
            <a:chOff x="-19394200" y="3333800"/>
            <a:chExt cx="305625" cy="304650"/>
          </a:xfrm>
        </p:grpSpPr>
        <p:sp>
          <p:nvSpPr>
            <p:cNvPr id="9332" name="Google Shape;9332;p91"/>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91"/>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91"/>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91"/>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91"/>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91"/>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91"/>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91"/>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91"/>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1" name="Google Shape;9341;p91"/>
          <p:cNvGrpSpPr/>
          <p:nvPr/>
        </p:nvGrpSpPr>
        <p:grpSpPr>
          <a:xfrm>
            <a:off x="3495032" y="2243580"/>
            <a:ext cx="453980" cy="449325"/>
            <a:chOff x="-19396575" y="3708500"/>
            <a:chExt cx="307200" cy="304050"/>
          </a:xfrm>
        </p:grpSpPr>
        <p:sp>
          <p:nvSpPr>
            <p:cNvPr id="9342" name="Google Shape;9342;p91"/>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91"/>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91"/>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5" name="Google Shape;9345;p91"/>
          <p:cNvGrpSpPr/>
          <p:nvPr/>
        </p:nvGrpSpPr>
        <p:grpSpPr>
          <a:xfrm>
            <a:off x="3489212" y="2796461"/>
            <a:ext cx="465618" cy="450101"/>
            <a:chOff x="-19394200" y="4084200"/>
            <a:chExt cx="315075" cy="304575"/>
          </a:xfrm>
        </p:grpSpPr>
        <p:sp>
          <p:nvSpPr>
            <p:cNvPr id="9346" name="Google Shape;9346;p91"/>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91"/>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91"/>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91"/>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91"/>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91"/>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2" name="Google Shape;9352;p91"/>
          <p:cNvGrpSpPr/>
          <p:nvPr/>
        </p:nvGrpSpPr>
        <p:grpSpPr>
          <a:xfrm>
            <a:off x="6294923" y="1689001"/>
            <a:ext cx="400447" cy="450470"/>
            <a:chOff x="-17526750" y="3309200"/>
            <a:chExt cx="270975" cy="304825"/>
          </a:xfrm>
        </p:grpSpPr>
        <p:sp>
          <p:nvSpPr>
            <p:cNvPr id="9353" name="Google Shape;9353;p91"/>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91"/>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91"/>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91"/>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91"/>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8" name="Google Shape;9358;p91"/>
          <p:cNvGrpSpPr/>
          <p:nvPr/>
        </p:nvGrpSpPr>
        <p:grpSpPr>
          <a:xfrm>
            <a:off x="6271075" y="2244173"/>
            <a:ext cx="448143" cy="448143"/>
            <a:chOff x="-17542500" y="3684100"/>
            <a:chExt cx="303250" cy="303250"/>
          </a:xfrm>
        </p:grpSpPr>
        <p:sp>
          <p:nvSpPr>
            <p:cNvPr id="9359" name="Google Shape;9359;p91"/>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91"/>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91"/>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91"/>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91"/>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91"/>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91"/>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6" name="Google Shape;9366;p91"/>
          <p:cNvGrpSpPr/>
          <p:nvPr/>
        </p:nvGrpSpPr>
        <p:grpSpPr>
          <a:xfrm>
            <a:off x="6270484" y="2810817"/>
            <a:ext cx="449325" cy="421395"/>
            <a:chOff x="-17542500" y="4068450"/>
            <a:chExt cx="304050" cy="285150"/>
          </a:xfrm>
        </p:grpSpPr>
        <p:sp>
          <p:nvSpPr>
            <p:cNvPr id="9367" name="Google Shape;9367;p91"/>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91"/>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91"/>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91"/>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91"/>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91"/>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3" name="Google Shape;9373;p91"/>
          <p:cNvGrpSpPr/>
          <p:nvPr/>
        </p:nvGrpSpPr>
        <p:grpSpPr>
          <a:xfrm>
            <a:off x="3500906" y="3342211"/>
            <a:ext cx="343404" cy="449325"/>
            <a:chOff x="-15652200" y="3335975"/>
            <a:chExt cx="232375" cy="304050"/>
          </a:xfrm>
        </p:grpSpPr>
        <p:sp>
          <p:nvSpPr>
            <p:cNvPr id="9374" name="Google Shape;9374;p91"/>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91"/>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91"/>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91"/>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91"/>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91"/>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91"/>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91"/>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91"/>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3" name="Google Shape;9383;p91"/>
          <p:cNvGrpSpPr/>
          <p:nvPr/>
        </p:nvGrpSpPr>
        <p:grpSpPr>
          <a:xfrm>
            <a:off x="1274819" y="2243729"/>
            <a:ext cx="449325" cy="449030"/>
            <a:chOff x="-20945825" y="3692175"/>
            <a:chExt cx="304050" cy="303850"/>
          </a:xfrm>
        </p:grpSpPr>
        <p:sp>
          <p:nvSpPr>
            <p:cNvPr id="9384" name="Google Shape;9384;p91"/>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91"/>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91"/>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91"/>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8" name="Google Shape;9388;p91"/>
          <p:cNvGrpSpPr/>
          <p:nvPr/>
        </p:nvGrpSpPr>
        <p:grpSpPr>
          <a:xfrm>
            <a:off x="4081644" y="1689848"/>
            <a:ext cx="372516" cy="448771"/>
            <a:chOff x="-18994100" y="3334775"/>
            <a:chExt cx="252075" cy="303675"/>
          </a:xfrm>
        </p:grpSpPr>
        <p:sp>
          <p:nvSpPr>
            <p:cNvPr id="9389" name="Google Shape;9389;p91"/>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91"/>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91"/>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91"/>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3" name="Google Shape;9393;p91"/>
          <p:cNvGrpSpPr/>
          <p:nvPr/>
        </p:nvGrpSpPr>
        <p:grpSpPr>
          <a:xfrm>
            <a:off x="4096200" y="2244743"/>
            <a:ext cx="343404" cy="446998"/>
            <a:chOff x="-18983850" y="3710075"/>
            <a:chExt cx="232375" cy="302475"/>
          </a:xfrm>
        </p:grpSpPr>
        <p:sp>
          <p:nvSpPr>
            <p:cNvPr id="9394" name="Google Shape;9394;p91"/>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91"/>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91"/>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91"/>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8" name="Google Shape;9398;p91"/>
          <p:cNvGrpSpPr/>
          <p:nvPr/>
        </p:nvGrpSpPr>
        <p:grpSpPr>
          <a:xfrm>
            <a:off x="1274247" y="1689573"/>
            <a:ext cx="450470" cy="449325"/>
            <a:chOff x="-20946600" y="3317850"/>
            <a:chExt cx="304825" cy="304050"/>
          </a:xfrm>
        </p:grpSpPr>
        <p:sp>
          <p:nvSpPr>
            <p:cNvPr id="9399" name="Google Shape;9399;p91"/>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91"/>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91"/>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2" name="Google Shape;9402;p91"/>
          <p:cNvGrpSpPr/>
          <p:nvPr/>
        </p:nvGrpSpPr>
        <p:grpSpPr>
          <a:xfrm>
            <a:off x="1300422" y="2797442"/>
            <a:ext cx="398119" cy="448143"/>
            <a:chOff x="-20930075" y="4066100"/>
            <a:chExt cx="269400" cy="303250"/>
          </a:xfrm>
        </p:grpSpPr>
        <p:sp>
          <p:nvSpPr>
            <p:cNvPr id="9403" name="Google Shape;9403;p91"/>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91"/>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5" name="Google Shape;9405;p91"/>
          <p:cNvGrpSpPr/>
          <p:nvPr/>
        </p:nvGrpSpPr>
        <p:grpSpPr>
          <a:xfrm>
            <a:off x="4042667" y="2797422"/>
            <a:ext cx="450470" cy="448180"/>
            <a:chOff x="-19020075" y="4084200"/>
            <a:chExt cx="304825" cy="303275"/>
          </a:xfrm>
        </p:grpSpPr>
        <p:sp>
          <p:nvSpPr>
            <p:cNvPr id="9406" name="Google Shape;9406;p91"/>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91"/>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91"/>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91"/>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91"/>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91"/>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91"/>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91"/>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91"/>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5" name="Google Shape;9415;p91"/>
          <p:cNvGrpSpPr/>
          <p:nvPr/>
        </p:nvGrpSpPr>
        <p:grpSpPr>
          <a:xfrm>
            <a:off x="6859931" y="1689001"/>
            <a:ext cx="396937" cy="450470"/>
            <a:chOff x="-17149475" y="3309200"/>
            <a:chExt cx="268600" cy="304825"/>
          </a:xfrm>
        </p:grpSpPr>
        <p:sp>
          <p:nvSpPr>
            <p:cNvPr id="9416" name="Google Shape;9416;p91"/>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91"/>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8" name="Google Shape;9418;p91"/>
          <p:cNvGrpSpPr/>
          <p:nvPr/>
        </p:nvGrpSpPr>
        <p:grpSpPr>
          <a:xfrm>
            <a:off x="6833737" y="2258120"/>
            <a:ext cx="449325" cy="420249"/>
            <a:chOff x="-17168375" y="3692750"/>
            <a:chExt cx="304050" cy="284375"/>
          </a:xfrm>
        </p:grpSpPr>
        <p:sp>
          <p:nvSpPr>
            <p:cNvPr id="9419" name="Google Shape;9419;p91"/>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91"/>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91"/>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91"/>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91"/>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91"/>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91"/>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6" name="Google Shape;9426;p91"/>
          <p:cNvGrpSpPr/>
          <p:nvPr/>
        </p:nvGrpSpPr>
        <p:grpSpPr>
          <a:xfrm>
            <a:off x="6830246" y="2796852"/>
            <a:ext cx="456308" cy="449325"/>
            <a:chOff x="-17170750" y="4058800"/>
            <a:chExt cx="308775" cy="304050"/>
          </a:xfrm>
        </p:grpSpPr>
        <p:sp>
          <p:nvSpPr>
            <p:cNvPr id="9427" name="Google Shape;9427;p91"/>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91"/>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91"/>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91"/>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91"/>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91"/>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91"/>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91"/>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91"/>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91"/>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91"/>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91"/>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91"/>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91"/>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91"/>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91"/>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91"/>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4" name="Google Shape;9444;p91"/>
          <p:cNvGrpSpPr/>
          <p:nvPr/>
        </p:nvGrpSpPr>
        <p:grpSpPr>
          <a:xfrm>
            <a:off x="5692143" y="3343358"/>
            <a:ext cx="450470" cy="446998"/>
            <a:chOff x="-15688425" y="3707725"/>
            <a:chExt cx="304825" cy="302475"/>
          </a:xfrm>
        </p:grpSpPr>
        <p:sp>
          <p:nvSpPr>
            <p:cNvPr id="9445" name="Google Shape;9445;p91"/>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91"/>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91"/>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91"/>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91"/>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91"/>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1" name="Google Shape;9451;p91"/>
          <p:cNvGrpSpPr/>
          <p:nvPr/>
        </p:nvGrpSpPr>
        <p:grpSpPr>
          <a:xfrm>
            <a:off x="1836300" y="1690441"/>
            <a:ext cx="451653" cy="447589"/>
            <a:chOff x="-20572500" y="3319025"/>
            <a:chExt cx="305625" cy="302875"/>
          </a:xfrm>
        </p:grpSpPr>
        <p:sp>
          <p:nvSpPr>
            <p:cNvPr id="9452" name="Google Shape;9452;p91"/>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91"/>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4" name="Google Shape;9454;p91"/>
          <p:cNvGrpSpPr/>
          <p:nvPr/>
        </p:nvGrpSpPr>
        <p:grpSpPr>
          <a:xfrm>
            <a:off x="1837463" y="2305410"/>
            <a:ext cx="449325" cy="325670"/>
            <a:chOff x="-20571700" y="3722875"/>
            <a:chExt cx="304050" cy="220375"/>
          </a:xfrm>
        </p:grpSpPr>
        <p:sp>
          <p:nvSpPr>
            <p:cNvPr id="9455" name="Google Shape;9455;p91"/>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91"/>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91"/>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91"/>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91"/>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91"/>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91"/>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2" name="Google Shape;9462;p91"/>
          <p:cNvGrpSpPr/>
          <p:nvPr/>
        </p:nvGrpSpPr>
        <p:grpSpPr>
          <a:xfrm>
            <a:off x="1836891" y="2796278"/>
            <a:ext cx="450470" cy="450470"/>
            <a:chOff x="-20571700" y="4066875"/>
            <a:chExt cx="304825" cy="304825"/>
          </a:xfrm>
        </p:grpSpPr>
        <p:sp>
          <p:nvSpPr>
            <p:cNvPr id="9463" name="Google Shape;9463;p91"/>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91"/>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91"/>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91"/>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91"/>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91"/>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9" name="Google Shape;9469;p91"/>
          <p:cNvGrpSpPr/>
          <p:nvPr/>
        </p:nvGrpSpPr>
        <p:grpSpPr>
          <a:xfrm>
            <a:off x="4603593" y="1688259"/>
            <a:ext cx="453980" cy="451948"/>
            <a:chOff x="-18645175" y="3334200"/>
            <a:chExt cx="307200" cy="305825"/>
          </a:xfrm>
        </p:grpSpPr>
        <p:sp>
          <p:nvSpPr>
            <p:cNvPr id="9470" name="Google Shape;9470;p91"/>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91"/>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91"/>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91"/>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91"/>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5" name="Google Shape;9475;p91"/>
          <p:cNvGrpSpPr/>
          <p:nvPr/>
        </p:nvGrpSpPr>
        <p:grpSpPr>
          <a:xfrm>
            <a:off x="4604184" y="2242989"/>
            <a:ext cx="452798" cy="450507"/>
            <a:chOff x="-18645175" y="3708500"/>
            <a:chExt cx="306400" cy="304850"/>
          </a:xfrm>
        </p:grpSpPr>
        <p:sp>
          <p:nvSpPr>
            <p:cNvPr id="9476" name="Google Shape;9476;p91"/>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91"/>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91"/>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91"/>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91"/>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91"/>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91"/>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3" name="Google Shape;9483;p91"/>
          <p:cNvGrpSpPr/>
          <p:nvPr/>
        </p:nvGrpSpPr>
        <p:grpSpPr>
          <a:xfrm>
            <a:off x="4601857" y="2795630"/>
            <a:ext cx="457453" cy="451763"/>
            <a:chOff x="-18647525" y="4082625"/>
            <a:chExt cx="309550" cy="305700"/>
          </a:xfrm>
        </p:grpSpPr>
        <p:sp>
          <p:nvSpPr>
            <p:cNvPr id="9484" name="Google Shape;9484;p91"/>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91"/>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91"/>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91"/>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8" name="Google Shape;9488;p91"/>
          <p:cNvGrpSpPr/>
          <p:nvPr/>
        </p:nvGrpSpPr>
        <p:grpSpPr>
          <a:xfrm>
            <a:off x="7412241" y="1689592"/>
            <a:ext cx="395755" cy="449288"/>
            <a:chOff x="-16775350" y="3309200"/>
            <a:chExt cx="267800" cy="304025"/>
          </a:xfrm>
        </p:grpSpPr>
        <p:sp>
          <p:nvSpPr>
            <p:cNvPr id="9489" name="Google Shape;9489;p91"/>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91"/>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91"/>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2" name="Google Shape;9492;p91"/>
          <p:cNvGrpSpPr/>
          <p:nvPr/>
        </p:nvGrpSpPr>
        <p:grpSpPr>
          <a:xfrm>
            <a:off x="7412241" y="2241827"/>
            <a:ext cx="395755" cy="452835"/>
            <a:chOff x="-16775350" y="3683300"/>
            <a:chExt cx="267800" cy="306425"/>
          </a:xfrm>
        </p:grpSpPr>
        <p:sp>
          <p:nvSpPr>
            <p:cNvPr id="9493" name="Google Shape;9493;p91"/>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91"/>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91"/>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6" name="Google Shape;9496;p91"/>
          <p:cNvGrpSpPr/>
          <p:nvPr/>
        </p:nvGrpSpPr>
        <p:grpSpPr>
          <a:xfrm>
            <a:off x="7384292" y="2796870"/>
            <a:ext cx="451653" cy="449288"/>
            <a:chOff x="-16794250" y="4058225"/>
            <a:chExt cx="305625" cy="304025"/>
          </a:xfrm>
        </p:grpSpPr>
        <p:sp>
          <p:nvSpPr>
            <p:cNvPr id="9497" name="Google Shape;9497;p91"/>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91"/>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91"/>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91"/>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91"/>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91"/>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91"/>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91"/>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91"/>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06" name="Google Shape;9506;p91"/>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07" name="Google Shape;9507;p91"/>
          <p:cNvGrpSpPr/>
          <p:nvPr/>
        </p:nvGrpSpPr>
        <p:grpSpPr>
          <a:xfrm>
            <a:off x="2385709" y="1689573"/>
            <a:ext cx="457453" cy="449325"/>
            <a:chOff x="-20199150" y="3317850"/>
            <a:chExt cx="309550" cy="304050"/>
          </a:xfrm>
        </p:grpSpPr>
        <p:sp>
          <p:nvSpPr>
            <p:cNvPr id="9508" name="Google Shape;9508;p91"/>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91"/>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91"/>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91"/>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91"/>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91"/>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91"/>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5" name="Google Shape;9515;p91"/>
          <p:cNvGrpSpPr/>
          <p:nvPr/>
        </p:nvGrpSpPr>
        <p:grpSpPr>
          <a:xfrm>
            <a:off x="2388036" y="2242861"/>
            <a:ext cx="452798" cy="450766"/>
            <a:chOff x="-20199150" y="3693150"/>
            <a:chExt cx="306400" cy="305025"/>
          </a:xfrm>
        </p:grpSpPr>
        <p:sp>
          <p:nvSpPr>
            <p:cNvPr id="9516" name="Google Shape;9516;p91"/>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91"/>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91"/>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91"/>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91"/>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91"/>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2" name="Google Shape;9522;p91"/>
          <p:cNvGrpSpPr/>
          <p:nvPr/>
        </p:nvGrpSpPr>
        <p:grpSpPr>
          <a:xfrm>
            <a:off x="2388609" y="2795687"/>
            <a:ext cx="451653" cy="451653"/>
            <a:chOff x="-20197575" y="4066875"/>
            <a:chExt cx="305625" cy="305625"/>
          </a:xfrm>
        </p:grpSpPr>
        <p:sp>
          <p:nvSpPr>
            <p:cNvPr id="9523" name="Google Shape;9523;p91"/>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91"/>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91"/>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91"/>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91"/>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91"/>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91"/>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91"/>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1" name="Google Shape;9531;p91"/>
          <p:cNvGrpSpPr/>
          <p:nvPr/>
        </p:nvGrpSpPr>
        <p:grpSpPr>
          <a:xfrm>
            <a:off x="5170827" y="1687520"/>
            <a:ext cx="449325" cy="453426"/>
            <a:chOff x="-18271050" y="3333200"/>
            <a:chExt cx="304050" cy="306825"/>
          </a:xfrm>
        </p:grpSpPr>
        <p:sp>
          <p:nvSpPr>
            <p:cNvPr id="9532" name="Google Shape;9532;p91"/>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91"/>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91"/>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91"/>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91"/>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7" name="Google Shape;9537;p91"/>
          <p:cNvGrpSpPr/>
          <p:nvPr/>
        </p:nvGrpSpPr>
        <p:grpSpPr>
          <a:xfrm>
            <a:off x="5171399" y="2244171"/>
            <a:ext cx="448180" cy="448143"/>
            <a:chOff x="-18270275" y="3710875"/>
            <a:chExt cx="303275" cy="303250"/>
          </a:xfrm>
        </p:grpSpPr>
        <p:sp>
          <p:nvSpPr>
            <p:cNvPr id="9538" name="Google Shape;9538;p91"/>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91"/>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91"/>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91"/>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91"/>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91"/>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4" name="Google Shape;9544;p91"/>
          <p:cNvGrpSpPr/>
          <p:nvPr/>
        </p:nvGrpSpPr>
        <p:grpSpPr>
          <a:xfrm>
            <a:off x="5224951" y="2797422"/>
            <a:ext cx="341076" cy="448180"/>
            <a:chOff x="-18234025" y="4084200"/>
            <a:chExt cx="230800" cy="303275"/>
          </a:xfrm>
        </p:grpSpPr>
        <p:sp>
          <p:nvSpPr>
            <p:cNvPr id="9545" name="Google Shape;9545;p91"/>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91"/>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91"/>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8" name="Google Shape;9548;p91"/>
          <p:cNvGrpSpPr/>
          <p:nvPr/>
        </p:nvGrpSpPr>
        <p:grpSpPr>
          <a:xfrm>
            <a:off x="2337506" y="3341641"/>
            <a:ext cx="449325" cy="450470"/>
            <a:chOff x="-16419350" y="3308400"/>
            <a:chExt cx="304050" cy="304825"/>
          </a:xfrm>
        </p:grpSpPr>
        <p:sp>
          <p:nvSpPr>
            <p:cNvPr id="9549" name="Google Shape;9549;p91"/>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91"/>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91"/>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91"/>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91"/>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91"/>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91"/>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6" name="Google Shape;9556;p91"/>
          <p:cNvGrpSpPr/>
          <p:nvPr/>
        </p:nvGrpSpPr>
        <p:grpSpPr>
          <a:xfrm>
            <a:off x="4609062" y="3340423"/>
            <a:ext cx="395755" cy="452872"/>
            <a:chOff x="-16401225" y="3683275"/>
            <a:chExt cx="267800" cy="306450"/>
          </a:xfrm>
        </p:grpSpPr>
        <p:sp>
          <p:nvSpPr>
            <p:cNvPr id="9557" name="Google Shape;9557;p91"/>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91"/>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91"/>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91"/>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91"/>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91"/>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91"/>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4" name="Google Shape;9564;p91"/>
          <p:cNvGrpSpPr/>
          <p:nvPr/>
        </p:nvGrpSpPr>
        <p:grpSpPr>
          <a:xfrm>
            <a:off x="7974511" y="2797062"/>
            <a:ext cx="450470" cy="448180"/>
            <a:chOff x="-16419350" y="4058200"/>
            <a:chExt cx="304825" cy="303275"/>
          </a:xfrm>
        </p:grpSpPr>
        <p:sp>
          <p:nvSpPr>
            <p:cNvPr id="9565" name="Google Shape;9565;p91"/>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91"/>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91"/>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91"/>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91"/>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91"/>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91"/>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2" name="Google Shape;9572;p91"/>
          <p:cNvGrpSpPr/>
          <p:nvPr/>
        </p:nvGrpSpPr>
        <p:grpSpPr>
          <a:xfrm>
            <a:off x="4001398" y="3343080"/>
            <a:ext cx="450507" cy="447589"/>
            <a:chOff x="-15296200" y="3326900"/>
            <a:chExt cx="304850" cy="302875"/>
          </a:xfrm>
        </p:grpSpPr>
        <p:sp>
          <p:nvSpPr>
            <p:cNvPr id="9573" name="Google Shape;9573;p91"/>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91"/>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91"/>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91"/>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91"/>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8" name="Google Shape;9578;p91"/>
          <p:cNvGrpSpPr/>
          <p:nvPr/>
        </p:nvGrpSpPr>
        <p:grpSpPr>
          <a:xfrm>
            <a:off x="2917051" y="1706881"/>
            <a:ext cx="486566" cy="414708"/>
            <a:chOff x="-19835275" y="3330250"/>
            <a:chExt cx="329250" cy="280625"/>
          </a:xfrm>
        </p:grpSpPr>
        <p:sp>
          <p:nvSpPr>
            <p:cNvPr id="9579" name="Google Shape;9579;p91"/>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91"/>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91"/>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2" name="Google Shape;9582;p91"/>
          <p:cNvGrpSpPr/>
          <p:nvPr/>
        </p:nvGrpSpPr>
        <p:grpSpPr>
          <a:xfrm>
            <a:off x="2935080" y="2243470"/>
            <a:ext cx="450507" cy="449547"/>
            <a:chOff x="-19822675" y="3692750"/>
            <a:chExt cx="304850" cy="304200"/>
          </a:xfrm>
        </p:grpSpPr>
        <p:sp>
          <p:nvSpPr>
            <p:cNvPr id="9583" name="Google Shape;9583;p91"/>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91"/>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91"/>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91"/>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91"/>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8" name="Google Shape;9588;p91"/>
          <p:cNvGrpSpPr/>
          <p:nvPr/>
        </p:nvGrpSpPr>
        <p:grpSpPr>
          <a:xfrm>
            <a:off x="2935672" y="2796278"/>
            <a:ext cx="449325" cy="450470"/>
            <a:chOff x="-19822675" y="4066875"/>
            <a:chExt cx="304050" cy="304825"/>
          </a:xfrm>
        </p:grpSpPr>
        <p:sp>
          <p:nvSpPr>
            <p:cNvPr id="9589" name="Google Shape;9589;p91"/>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91"/>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91"/>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91"/>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91"/>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91"/>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5" name="Google Shape;9595;p91"/>
          <p:cNvGrpSpPr/>
          <p:nvPr/>
        </p:nvGrpSpPr>
        <p:grpSpPr>
          <a:xfrm>
            <a:off x="5744740" y="1689571"/>
            <a:ext cx="399302" cy="449325"/>
            <a:chOff x="-17878825" y="3334400"/>
            <a:chExt cx="270200" cy="304050"/>
          </a:xfrm>
        </p:grpSpPr>
        <p:sp>
          <p:nvSpPr>
            <p:cNvPr id="9596" name="Google Shape;9596;p91"/>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91"/>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91"/>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91"/>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91"/>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91"/>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91"/>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3" name="Google Shape;9603;p91"/>
          <p:cNvGrpSpPr/>
          <p:nvPr/>
        </p:nvGrpSpPr>
        <p:grpSpPr>
          <a:xfrm>
            <a:off x="5718565" y="2242416"/>
            <a:ext cx="451653" cy="451653"/>
            <a:chOff x="-17896150" y="3709300"/>
            <a:chExt cx="305625" cy="305625"/>
          </a:xfrm>
        </p:grpSpPr>
        <p:sp>
          <p:nvSpPr>
            <p:cNvPr id="9604" name="Google Shape;9604;p91"/>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91"/>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91"/>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91"/>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8" name="Google Shape;9608;p91"/>
          <p:cNvGrpSpPr/>
          <p:nvPr/>
        </p:nvGrpSpPr>
        <p:grpSpPr>
          <a:xfrm>
            <a:off x="5746495" y="2795686"/>
            <a:ext cx="395792" cy="451653"/>
            <a:chOff x="-17878025" y="4082625"/>
            <a:chExt cx="267825" cy="305625"/>
          </a:xfrm>
        </p:grpSpPr>
        <p:sp>
          <p:nvSpPr>
            <p:cNvPr id="9609" name="Google Shape;9609;p91"/>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91"/>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91"/>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91"/>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91"/>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91"/>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91"/>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6" name="Google Shape;9616;p91"/>
          <p:cNvGrpSpPr/>
          <p:nvPr/>
        </p:nvGrpSpPr>
        <p:grpSpPr>
          <a:xfrm>
            <a:off x="2890388" y="3355015"/>
            <a:ext cx="450507" cy="423722"/>
            <a:chOff x="-16044450" y="3317850"/>
            <a:chExt cx="304850" cy="286725"/>
          </a:xfrm>
        </p:grpSpPr>
        <p:sp>
          <p:nvSpPr>
            <p:cNvPr id="9617" name="Google Shape;9617;p91"/>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91"/>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91"/>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91"/>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21" name="Google Shape;9621;p91"/>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22" name="Google Shape;9622;p91"/>
          <p:cNvGrpSpPr/>
          <p:nvPr/>
        </p:nvGrpSpPr>
        <p:grpSpPr>
          <a:xfrm>
            <a:off x="8012905" y="2243724"/>
            <a:ext cx="373662" cy="449030"/>
            <a:chOff x="-16018450" y="4058400"/>
            <a:chExt cx="252850" cy="303850"/>
          </a:xfrm>
        </p:grpSpPr>
        <p:sp>
          <p:nvSpPr>
            <p:cNvPr id="9623" name="Google Shape;9623;p91"/>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91"/>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91"/>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91"/>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27" name="Google Shape;9627;p91"/>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9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632"/>
        <p:cNvGrpSpPr/>
        <p:nvPr/>
      </p:nvGrpSpPr>
      <p:grpSpPr>
        <a:xfrm>
          <a:off x="0" y="0"/>
          <a:ext cx="0" cy="0"/>
          <a:chOff x="0" y="0"/>
          <a:chExt cx="0" cy="0"/>
        </a:xfrm>
      </p:grpSpPr>
      <p:grpSp>
        <p:nvGrpSpPr>
          <p:cNvPr id="9633" name="Google Shape;9633;p92"/>
          <p:cNvGrpSpPr/>
          <p:nvPr/>
        </p:nvGrpSpPr>
        <p:grpSpPr>
          <a:xfrm>
            <a:off x="829817" y="1689241"/>
            <a:ext cx="442337" cy="419623"/>
            <a:chOff x="-6696925" y="3272575"/>
            <a:chExt cx="307200" cy="291425"/>
          </a:xfrm>
        </p:grpSpPr>
        <p:sp>
          <p:nvSpPr>
            <p:cNvPr id="9634" name="Google Shape;9634;p92"/>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92"/>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6" name="Google Shape;9636;p92"/>
          <p:cNvGrpSpPr/>
          <p:nvPr/>
        </p:nvGrpSpPr>
        <p:grpSpPr>
          <a:xfrm>
            <a:off x="829799" y="2204636"/>
            <a:ext cx="442373" cy="420775"/>
            <a:chOff x="-6690625" y="3631325"/>
            <a:chExt cx="307225" cy="292225"/>
          </a:xfrm>
        </p:grpSpPr>
        <p:sp>
          <p:nvSpPr>
            <p:cNvPr id="9637" name="Google Shape;9637;p92"/>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92"/>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92"/>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92"/>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92"/>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2" name="Google Shape;9642;p92"/>
          <p:cNvGrpSpPr/>
          <p:nvPr/>
        </p:nvGrpSpPr>
        <p:grpSpPr>
          <a:xfrm>
            <a:off x="851921" y="2756972"/>
            <a:ext cx="421927" cy="419371"/>
            <a:chOff x="-6689825" y="3992050"/>
            <a:chExt cx="293025" cy="291250"/>
          </a:xfrm>
        </p:grpSpPr>
        <p:sp>
          <p:nvSpPr>
            <p:cNvPr id="9643" name="Google Shape;9643;p92"/>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92"/>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92"/>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92"/>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92"/>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92"/>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92"/>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92"/>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92"/>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92"/>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92"/>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92"/>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55" name="Google Shape;9655;p92"/>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56" name="Google Shape;9656;p92"/>
          <p:cNvGrpSpPr/>
          <p:nvPr/>
        </p:nvGrpSpPr>
        <p:grpSpPr>
          <a:xfrm>
            <a:off x="3535232" y="2205192"/>
            <a:ext cx="423043" cy="419659"/>
            <a:chOff x="-4837325" y="3612425"/>
            <a:chExt cx="293800" cy="291450"/>
          </a:xfrm>
        </p:grpSpPr>
        <p:sp>
          <p:nvSpPr>
            <p:cNvPr id="9657" name="Google Shape;9657;p92"/>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92"/>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92"/>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0" name="Google Shape;9660;p92"/>
          <p:cNvGrpSpPr/>
          <p:nvPr/>
        </p:nvGrpSpPr>
        <p:grpSpPr>
          <a:xfrm>
            <a:off x="3548265" y="2756826"/>
            <a:ext cx="420775" cy="419659"/>
            <a:chOff x="-4837325" y="3971575"/>
            <a:chExt cx="292225" cy="291450"/>
          </a:xfrm>
        </p:grpSpPr>
        <p:sp>
          <p:nvSpPr>
            <p:cNvPr id="9661" name="Google Shape;9661;p92"/>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92"/>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92"/>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92"/>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92"/>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92"/>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7" name="Google Shape;9667;p92"/>
          <p:cNvGrpSpPr/>
          <p:nvPr/>
        </p:nvGrpSpPr>
        <p:grpSpPr>
          <a:xfrm>
            <a:off x="6240279" y="1714185"/>
            <a:ext cx="430998" cy="369730"/>
            <a:chOff x="-3037625" y="3254850"/>
            <a:chExt cx="299325" cy="256775"/>
          </a:xfrm>
        </p:grpSpPr>
        <p:sp>
          <p:nvSpPr>
            <p:cNvPr id="9668" name="Google Shape;9668;p92"/>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92"/>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92"/>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92"/>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2" name="Google Shape;9672;p92"/>
          <p:cNvGrpSpPr/>
          <p:nvPr/>
        </p:nvGrpSpPr>
        <p:grpSpPr>
          <a:xfrm>
            <a:off x="6244239" y="2204615"/>
            <a:ext cx="423079" cy="420811"/>
            <a:chOff x="-3031325" y="3597450"/>
            <a:chExt cx="293825" cy="292250"/>
          </a:xfrm>
        </p:grpSpPr>
        <p:sp>
          <p:nvSpPr>
            <p:cNvPr id="9673" name="Google Shape;9673;p92"/>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92"/>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92"/>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92"/>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7" name="Google Shape;9677;p92"/>
          <p:cNvGrpSpPr/>
          <p:nvPr/>
        </p:nvGrpSpPr>
        <p:grpSpPr>
          <a:xfrm>
            <a:off x="6256714" y="2781214"/>
            <a:ext cx="421927" cy="370882"/>
            <a:chOff x="-3030525" y="3973150"/>
            <a:chExt cx="293025" cy="257575"/>
          </a:xfrm>
        </p:grpSpPr>
        <p:sp>
          <p:nvSpPr>
            <p:cNvPr id="9678" name="Google Shape;9678;p92"/>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92"/>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0" name="Google Shape;9680;p92"/>
          <p:cNvGrpSpPr/>
          <p:nvPr/>
        </p:nvGrpSpPr>
        <p:grpSpPr>
          <a:xfrm>
            <a:off x="1358307" y="3369426"/>
            <a:ext cx="421927" cy="297195"/>
            <a:chOff x="-1199300" y="3279250"/>
            <a:chExt cx="293025" cy="206400"/>
          </a:xfrm>
        </p:grpSpPr>
        <p:sp>
          <p:nvSpPr>
            <p:cNvPr id="9681" name="Google Shape;9681;p92"/>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92"/>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92"/>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92"/>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5" name="Google Shape;9685;p92"/>
          <p:cNvGrpSpPr/>
          <p:nvPr/>
        </p:nvGrpSpPr>
        <p:grpSpPr>
          <a:xfrm>
            <a:off x="1365393" y="1688773"/>
            <a:ext cx="444605" cy="420559"/>
            <a:chOff x="-6338550" y="3272950"/>
            <a:chExt cx="308775" cy="292075"/>
          </a:xfrm>
        </p:grpSpPr>
        <p:sp>
          <p:nvSpPr>
            <p:cNvPr id="9686" name="Google Shape;9686;p92"/>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92"/>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92"/>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9" name="Google Shape;9689;p92"/>
          <p:cNvGrpSpPr/>
          <p:nvPr/>
        </p:nvGrpSpPr>
        <p:grpSpPr>
          <a:xfrm>
            <a:off x="1376732" y="2205194"/>
            <a:ext cx="421927" cy="419659"/>
            <a:chOff x="-6329100" y="3632100"/>
            <a:chExt cx="293025" cy="291450"/>
          </a:xfrm>
        </p:grpSpPr>
        <p:sp>
          <p:nvSpPr>
            <p:cNvPr id="9690" name="Google Shape;9690;p92"/>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92"/>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92"/>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3" name="Google Shape;9693;p92"/>
          <p:cNvGrpSpPr/>
          <p:nvPr/>
        </p:nvGrpSpPr>
        <p:grpSpPr>
          <a:xfrm>
            <a:off x="1389783" y="2756828"/>
            <a:ext cx="419623" cy="419659"/>
            <a:chOff x="-6329875" y="3992050"/>
            <a:chExt cx="291425" cy="291450"/>
          </a:xfrm>
        </p:grpSpPr>
        <p:sp>
          <p:nvSpPr>
            <p:cNvPr id="9694" name="Google Shape;9694;p92"/>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92"/>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92"/>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92"/>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8" name="Google Shape;9698;p92"/>
          <p:cNvGrpSpPr/>
          <p:nvPr/>
        </p:nvGrpSpPr>
        <p:grpSpPr>
          <a:xfrm>
            <a:off x="4075920" y="1687530"/>
            <a:ext cx="423079" cy="423043"/>
            <a:chOff x="-4478975" y="3251700"/>
            <a:chExt cx="293825" cy="293800"/>
          </a:xfrm>
        </p:grpSpPr>
        <p:sp>
          <p:nvSpPr>
            <p:cNvPr id="9699" name="Google Shape;9699;p92"/>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92"/>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92"/>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2" name="Google Shape;9702;p92"/>
          <p:cNvGrpSpPr/>
          <p:nvPr/>
        </p:nvGrpSpPr>
        <p:grpSpPr>
          <a:xfrm>
            <a:off x="4075920" y="2205192"/>
            <a:ext cx="423079" cy="419659"/>
            <a:chOff x="-4475825" y="3612425"/>
            <a:chExt cx="293825" cy="291450"/>
          </a:xfrm>
        </p:grpSpPr>
        <p:sp>
          <p:nvSpPr>
            <p:cNvPr id="9703" name="Google Shape;9703;p92"/>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92"/>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92"/>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6" name="Google Shape;9706;p92"/>
          <p:cNvGrpSpPr/>
          <p:nvPr/>
        </p:nvGrpSpPr>
        <p:grpSpPr>
          <a:xfrm>
            <a:off x="4084992" y="2756844"/>
            <a:ext cx="428730" cy="419623"/>
            <a:chOff x="-4480550" y="3970800"/>
            <a:chExt cx="297750" cy="291425"/>
          </a:xfrm>
        </p:grpSpPr>
        <p:sp>
          <p:nvSpPr>
            <p:cNvPr id="9707" name="Google Shape;9707;p92"/>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92"/>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9" name="Google Shape;9709;p92"/>
          <p:cNvGrpSpPr/>
          <p:nvPr/>
        </p:nvGrpSpPr>
        <p:grpSpPr>
          <a:xfrm>
            <a:off x="6788826" y="1689221"/>
            <a:ext cx="415123" cy="419659"/>
            <a:chOff x="-2668225" y="3239075"/>
            <a:chExt cx="288300" cy="291450"/>
          </a:xfrm>
        </p:grpSpPr>
        <p:sp>
          <p:nvSpPr>
            <p:cNvPr id="9710" name="Google Shape;9710;p92"/>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92"/>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92"/>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92"/>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92"/>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5" name="Google Shape;9715;p92"/>
          <p:cNvGrpSpPr/>
          <p:nvPr/>
        </p:nvGrpSpPr>
        <p:grpSpPr>
          <a:xfrm>
            <a:off x="6785982" y="2205191"/>
            <a:ext cx="420811" cy="419659"/>
            <a:chOff x="-2671375" y="3597450"/>
            <a:chExt cx="292250" cy="291450"/>
          </a:xfrm>
        </p:grpSpPr>
        <p:sp>
          <p:nvSpPr>
            <p:cNvPr id="9716" name="Google Shape;9716;p92"/>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92"/>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8" name="Google Shape;9718;p92"/>
          <p:cNvGrpSpPr/>
          <p:nvPr/>
        </p:nvGrpSpPr>
        <p:grpSpPr>
          <a:xfrm>
            <a:off x="6796765" y="2755691"/>
            <a:ext cx="423043" cy="421927"/>
            <a:chOff x="-2670575" y="3956600"/>
            <a:chExt cx="293800" cy="293025"/>
          </a:xfrm>
        </p:grpSpPr>
        <p:sp>
          <p:nvSpPr>
            <p:cNvPr id="9719" name="Google Shape;9719;p92"/>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92"/>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92"/>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92"/>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3" name="Google Shape;9723;p92"/>
          <p:cNvGrpSpPr/>
          <p:nvPr/>
        </p:nvGrpSpPr>
        <p:grpSpPr>
          <a:xfrm>
            <a:off x="3054285" y="3311947"/>
            <a:ext cx="426462" cy="418363"/>
            <a:chOff x="-1183550" y="3586525"/>
            <a:chExt cx="296175" cy="290550"/>
          </a:xfrm>
        </p:grpSpPr>
        <p:sp>
          <p:nvSpPr>
            <p:cNvPr id="9724" name="Google Shape;9724;p92"/>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92"/>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92"/>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92"/>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92"/>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92"/>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92"/>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92"/>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92"/>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3" name="Google Shape;9733;p92"/>
          <p:cNvGrpSpPr/>
          <p:nvPr/>
        </p:nvGrpSpPr>
        <p:grpSpPr>
          <a:xfrm>
            <a:off x="1917896" y="1689799"/>
            <a:ext cx="420811" cy="418507"/>
            <a:chOff x="-5971525" y="3273750"/>
            <a:chExt cx="292250" cy="290650"/>
          </a:xfrm>
        </p:grpSpPr>
        <p:sp>
          <p:nvSpPr>
            <p:cNvPr id="9734" name="Google Shape;9734;p92"/>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92"/>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6" name="Google Shape;9736;p92"/>
          <p:cNvGrpSpPr/>
          <p:nvPr/>
        </p:nvGrpSpPr>
        <p:grpSpPr>
          <a:xfrm>
            <a:off x="1912226" y="2203826"/>
            <a:ext cx="432150" cy="422395"/>
            <a:chOff x="-5974675" y="3632100"/>
            <a:chExt cx="300125" cy="293350"/>
          </a:xfrm>
        </p:grpSpPr>
        <p:sp>
          <p:nvSpPr>
            <p:cNvPr id="9737" name="Google Shape;9737;p92"/>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92"/>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92"/>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0" name="Google Shape;9740;p92"/>
          <p:cNvGrpSpPr/>
          <p:nvPr/>
        </p:nvGrpSpPr>
        <p:grpSpPr>
          <a:xfrm>
            <a:off x="1942267" y="2755694"/>
            <a:ext cx="395865" cy="421927"/>
            <a:chOff x="-5971525" y="3990475"/>
            <a:chExt cx="274925" cy="293025"/>
          </a:xfrm>
        </p:grpSpPr>
        <p:sp>
          <p:nvSpPr>
            <p:cNvPr id="9741" name="Google Shape;9741;p92"/>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92"/>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92"/>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92"/>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5" name="Google Shape;9745;p92"/>
          <p:cNvGrpSpPr/>
          <p:nvPr/>
        </p:nvGrpSpPr>
        <p:grpSpPr>
          <a:xfrm>
            <a:off x="4615473" y="1689798"/>
            <a:ext cx="420775" cy="418507"/>
            <a:chOff x="-4118225" y="3253275"/>
            <a:chExt cx="292225" cy="290650"/>
          </a:xfrm>
        </p:grpSpPr>
        <p:sp>
          <p:nvSpPr>
            <p:cNvPr id="9746" name="Google Shape;9746;p92"/>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92"/>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8" name="Google Shape;9748;p92"/>
          <p:cNvGrpSpPr/>
          <p:nvPr/>
        </p:nvGrpSpPr>
        <p:grpSpPr>
          <a:xfrm>
            <a:off x="4665924" y="2204922"/>
            <a:ext cx="319874" cy="420199"/>
            <a:chOff x="-4082800" y="3612425"/>
            <a:chExt cx="222150" cy="291825"/>
          </a:xfrm>
        </p:grpSpPr>
        <p:sp>
          <p:nvSpPr>
            <p:cNvPr id="9749" name="Google Shape;9749;p92"/>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92"/>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92"/>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2" name="Google Shape;9752;p92"/>
          <p:cNvGrpSpPr/>
          <p:nvPr/>
        </p:nvGrpSpPr>
        <p:grpSpPr>
          <a:xfrm>
            <a:off x="4627372" y="2769876"/>
            <a:ext cx="420775" cy="393561"/>
            <a:chOff x="-4118225" y="3990475"/>
            <a:chExt cx="292225" cy="273325"/>
          </a:xfrm>
        </p:grpSpPr>
        <p:sp>
          <p:nvSpPr>
            <p:cNvPr id="9753" name="Google Shape;9753;p92"/>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92"/>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92"/>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92"/>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7" name="Google Shape;9757;p92"/>
          <p:cNvGrpSpPr/>
          <p:nvPr/>
        </p:nvGrpSpPr>
        <p:grpSpPr>
          <a:xfrm>
            <a:off x="7338026" y="1688087"/>
            <a:ext cx="394713" cy="421927"/>
            <a:chOff x="-2312225" y="3238300"/>
            <a:chExt cx="274125" cy="293025"/>
          </a:xfrm>
        </p:grpSpPr>
        <p:sp>
          <p:nvSpPr>
            <p:cNvPr id="9758" name="Google Shape;9758;p92"/>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92"/>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0" name="Google Shape;9760;p92"/>
          <p:cNvGrpSpPr/>
          <p:nvPr/>
        </p:nvGrpSpPr>
        <p:grpSpPr>
          <a:xfrm>
            <a:off x="7335742" y="2756825"/>
            <a:ext cx="423079" cy="419659"/>
            <a:chOff x="-2310650" y="3958175"/>
            <a:chExt cx="293825" cy="291450"/>
          </a:xfrm>
        </p:grpSpPr>
        <p:sp>
          <p:nvSpPr>
            <p:cNvPr id="9761" name="Google Shape;9761;p92"/>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92"/>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3" name="Google Shape;9763;p92"/>
          <p:cNvGrpSpPr/>
          <p:nvPr/>
        </p:nvGrpSpPr>
        <p:grpSpPr>
          <a:xfrm>
            <a:off x="4702603" y="3308459"/>
            <a:ext cx="424159" cy="419659"/>
            <a:chOff x="-1182750" y="3962900"/>
            <a:chExt cx="294575" cy="291450"/>
          </a:xfrm>
        </p:grpSpPr>
        <p:sp>
          <p:nvSpPr>
            <p:cNvPr id="9764" name="Google Shape;9764;p92"/>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92"/>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92"/>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92"/>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92"/>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92"/>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92"/>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1" name="Google Shape;9771;p92"/>
          <p:cNvGrpSpPr/>
          <p:nvPr/>
        </p:nvGrpSpPr>
        <p:grpSpPr>
          <a:xfrm>
            <a:off x="2455739" y="1689223"/>
            <a:ext cx="424195" cy="419659"/>
            <a:chOff x="-5611575" y="3272950"/>
            <a:chExt cx="294600" cy="291450"/>
          </a:xfrm>
        </p:grpSpPr>
        <p:sp>
          <p:nvSpPr>
            <p:cNvPr id="9772" name="Google Shape;9772;p92"/>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92"/>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92"/>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92"/>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92"/>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7" name="Google Shape;9777;p92"/>
          <p:cNvGrpSpPr/>
          <p:nvPr/>
        </p:nvGrpSpPr>
        <p:grpSpPr>
          <a:xfrm>
            <a:off x="2455739" y="2205770"/>
            <a:ext cx="424195" cy="418507"/>
            <a:chOff x="-5613150" y="3632900"/>
            <a:chExt cx="294600" cy="290650"/>
          </a:xfrm>
        </p:grpSpPr>
        <p:sp>
          <p:nvSpPr>
            <p:cNvPr id="9778" name="Google Shape;9778;p92"/>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92"/>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0" name="Google Shape;9780;p92"/>
          <p:cNvGrpSpPr/>
          <p:nvPr/>
        </p:nvGrpSpPr>
        <p:grpSpPr>
          <a:xfrm>
            <a:off x="7324977" y="2153586"/>
            <a:ext cx="420811" cy="522864"/>
            <a:chOff x="-2310650" y="3525775"/>
            <a:chExt cx="292250" cy="363125"/>
          </a:xfrm>
        </p:grpSpPr>
        <p:sp>
          <p:nvSpPr>
            <p:cNvPr id="9781" name="Google Shape;9781;p92"/>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92"/>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92"/>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92"/>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5" name="Google Shape;9785;p92"/>
          <p:cNvGrpSpPr/>
          <p:nvPr/>
        </p:nvGrpSpPr>
        <p:grpSpPr>
          <a:xfrm>
            <a:off x="2467638" y="2756270"/>
            <a:ext cx="424195" cy="420775"/>
            <a:chOff x="-5613150" y="3991275"/>
            <a:chExt cx="294600" cy="292225"/>
          </a:xfrm>
        </p:grpSpPr>
        <p:sp>
          <p:nvSpPr>
            <p:cNvPr id="9786" name="Google Shape;9786;p92"/>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92"/>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92"/>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92"/>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92"/>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92"/>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92"/>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92"/>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92"/>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5" name="Google Shape;9795;p92"/>
          <p:cNvGrpSpPr/>
          <p:nvPr/>
        </p:nvGrpSpPr>
        <p:grpSpPr>
          <a:xfrm>
            <a:off x="5139126" y="1689438"/>
            <a:ext cx="434634" cy="419227"/>
            <a:chOff x="-3768700" y="3253275"/>
            <a:chExt cx="301850" cy="291150"/>
          </a:xfrm>
        </p:grpSpPr>
        <p:sp>
          <p:nvSpPr>
            <p:cNvPr id="9796" name="Google Shape;9796;p92"/>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92"/>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92"/>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9" name="Google Shape;9799;p92"/>
          <p:cNvGrpSpPr/>
          <p:nvPr/>
        </p:nvGrpSpPr>
        <p:grpSpPr>
          <a:xfrm>
            <a:off x="5143209" y="2217090"/>
            <a:ext cx="426462" cy="395865"/>
            <a:chOff x="-3808700" y="3628950"/>
            <a:chExt cx="296175" cy="274925"/>
          </a:xfrm>
        </p:grpSpPr>
        <p:sp>
          <p:nvSpPr>
            <p:cNvPr id="9800" name="Google Shape;9800;p92"/>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92"/>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92"/>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3" name="Google Shape;9803;p92"/>
          <p:cNvGrpSpPr/>
          <p:nvPr/>
        </p:nvGrpSpPr>
        <p:grpSpPr>
          <a:xfrm>
            <a:off x="5208420" y="2756412"/>
            <a:ext cx="419443" cy="420487"/>
            <a:chOff x="-3771675" y="3971775"/>
            <a:chExt cx="291300" cy="292025"/>
          </a:xfrm>
        </p:grpSpPr>
        <p:sp>
          <p:nvSpPr>
            <p:cNvPr id="9804" name="Google Shape;9804;p92"/>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92"/>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92"/>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92"/>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92"/>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9" name="Google Shape;9809;p92"/>
          <p:cNvGrpSpPr/>
          <p:nvPr/>
        </p:nvGrpSpPr>
        <p:grpSpPr>
          <a:xfrm>
            <a:off x="7869864" y="1716461"/>
            <a:ext cx="420271" cy="320774"/>
            <a:chOff x="-1951475" y="3273100"/>
            <a:chExt cx="291875" cy="222775"/>
          </a:xfrm>
        </p:grpSpPr>
        <p:sp>
          <p:nvSpPr>
            <p:cNvPr id="9810" name="Google Shape;9810;p92"/>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92"/>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92"/>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3" name="Google Shape;9813;p92"/>
          <p:cNvGrpSpPr/>
          <p:nvPr/>
        </p:nvGrpSpPr>
        <p:grpSpPr>
          <a:xfrm>
            <a:off x="7867344" y="2205191"/>
            <a:ext cx="425310" cy="419659"/>
            <a:chOff x="-1951475" y="3597450"/>
            <a:chExt cx="295375" cy="291450"/>
          </a:xfrm>
        </p:grpSpPr>
        <p:sp>
          <p:nvSpPr>
            <p:cNvPr id="9814" name="Google Shape;9814;p92"/>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92"/>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92"/>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92"/>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8" name="Google Shape;9818;p92"/>
          <p:cNvGrpSpPr/>
          <p:nvPr/>
        </p:nvGrpSpPr>
        <p:grpSpPr>
          <a:xfrm>
            <a:off x="7869595" y="2756825"/>
            <a:ext cx="444605" cy="419659"/>
            <a:chOff x="-1960150" y="3956600"/>
            <a:chExt cx="308775" cy="291450"/>
          </a:xfrm>
        </p:grpSpPr>
        <p:sp>
          <p:nvSpPr>
            <p:cNvPr id="9819" name="Google Shape;9819;p92"/>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92"/>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1" name="Google Shape;9821;p92"/>
          <p:cNvGrpSpPr/>
          <p:nvPr/>
        </p:nvGrpSpPr>
        <p:grpSpPr>
          <a:xfrm>
            <a:off x="1923633" y="3307636"/>
            <a:ext cx="420775" cy="420775"/>
            <a:chOff x="-804700" y="3226500"/>
            <a:chExt cx="292225" cy="292225"/>
          </a:xfrm>
        </p:grpSpPr>
        <p:sp>
          <p:nvSpPr>
            <p:cNvPr id="9822" name="Google Shape;9822;p92"/>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92"/>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92"/>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92"/>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92"/>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92"/>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92"/>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9" name="Google Shape;9829;p92"/>
          <p:cNvGrpSpPr/>
          <p:nvPr/>
        </p:nvGrpSpPr>
        <p:grpSpPr>
          <a:xfrm>
            <a:off x="3003724" y="1688647"/>
            <a:ext cx="420775" cy="420811"/>
            <a:chOff x="-5251625" y="3272950"/>
            <a:chExt cx="292225" cy="292250"/>
          </a:xfrm>
        </p:grpSpPr>
        <p:sp>
          <p:nvSpPr>
            <p:cNvPr id="9830" name="Google Shape;9830;p92"/>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92"/>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92"/>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3" name="Google Shape;9833;p92"/>
          <p:cNvGrpSpPr/>
          <p:nvPr/>
        </p:nvGrpSpPr>
        <p:grpSpPr>
          <a:xfrm>
            <a:off x="3000322" y="2204348"/>
            <a:ext cx="427578" cy="421351"/>
            <a:chOff x="-5254775" y="3631325"/>
            <a:chExt cx="296950" cy="292625"/>
          </a:xfrm>
        </p:grpSpPr>
        <p:sp>
          <p:nvSpPr>
            <p:cNvPr id="9834" name="Google Shape;9834;p92"/>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92"/>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92"/>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92"/>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92"/>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92"/>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92"/>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1" name="Google Shape;9841;p92"/>
          <p:cNvGrpSpPr/>
          <p:nvPr/>
        </p:nvGrpSpPr>
        <p:grpSpPr>
          <a:xfrm>
            <a:off x="3016181" y="2756270"/>
            <a:ext cx="419659" cy="420775"/>
            <a:chOff x="-5251625" y="3991275"/>
            <a:chExt cx="291450" cy="292225"/>
          </a:xfrm>
        </p:grpSpPr>
        <p:sp>
          <p:nvSpPr>
            <p:cNvPr id="9842" name="Google Shape;9842;p92"/>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92"/>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92"/>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92"/>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846;p92"/>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7" name="Google Shape;9847;p92"/>
          <p:cNvGrpSpPr/>
          <p:nvPr/>
        </p:nvGrpSpPr>
        <p:grpSpPr>
          <a:xfrm>
            <a:off x="5756763" y="1689240"/>
            <a:ext cx="319874" cy="419623"/>
            <a:chOff x="-3365275" y="3253275"/>
            <a:chExt cx="222150" cy="291425"/>
          </a:xfrm>
        </p:grpSpPr>
        <p:sp>
          <p:nvSpPr>
            <p:cNvPr id="9848" name="Google Shape;9848;p92"/>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92"/>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0" name="Google Shape;9850;p92"/>
          <p:cNvGrpSpPr/>
          <p:nvPr/>
        </p:nvGrpSpPr>
        <p:grpSpPr>
          <a:xfrm>
            <a:off x="5730701" y="2204058"/>
            <a:ext cx="371998" cy="421927"/>
            <a:chOff x="-3383375" y="3611625"/>
            <a:chExt cx="258350" cy="293025"/>
          </a:xfrm>
        </p:grpSpPr>
        <p:sp>
          <p:nvSpPr>
            <p:cNvPr id="9851" name="Google Shape;9851;p92"/>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92"/>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3" name="Google Shape;9853;p92"/>
          <p:cNvGrpSpPr/>
          <p:nvPr/>
        </p:nvGrpSpPr>
        <p:grpSpPr>
          <a:xfrm>
            <a:off x="5793050" y="2756826"/>
            <a:ext cx="271097" cy="419659"/>
            <a:chOff x="-3347950" y="3971575"/>
            <a:chExt cx="188275" cy="291450"/>
          </a:xfrm>
        </p:grpSpPr>
        <p:sp>
          <p:nvSpPr>
            <p:cNvPr id="9854" name="Google Shape;9854;p92"/>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92"/>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92"/>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7" name="Google Shape;9857;p92"/>
          <p:cNvGrpSpPr/>
          <p:nvPr/>
        </p:nvGrpSpPr>
        <p:grpSpPr>
          <a:xfrm>
            <a:off x="842909" y="3307061"/>
            <a:ext cx="371998" cy="421927"/>
            <a:chOff x="-1575775" y="3238300"/>
            <a:chExt cx="258350" cy="293025"/>
          </a:xfrm>
        </p:grpSpPr>
        <p:sp>
          <p:nvSpPr>
            <p:cNvPr id="9858" name="Google Shape;9858;p92"/>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92"/>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92"/>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92"/>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92"/>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3" name="Google Shape;9863;p92"/>
          <p:cNvGrpSpPr/>
          <p:nvPr/>
        </p:nvGrpSpPr>
        <p:grpSpPr>
          <a:xfrm>
            <a:off x="2487807" y="3309051"/>
            <a:ext cx="423079" cy="424159"/>
            <a:chOff x="-1591550" y="3597475"/>
            <a:chExt cx="293825" cy="294575"/>
          </a:xfrm>
        </p:grpSpPr>
        <p:sp>
          <p:nvSpPr>
            <p:cNvPr id="9864" name="Google Shape;9864;p92"/>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92"/>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92"/>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7" name="Google Shape;9867;p92"/>
          <p:cNvGrpSpPr/>
          <p:nvPr/>
        </p:nvGrpSpPr>
        <p:grpSpPr>
          <a:xfrm>
            <a:off x="4137277" y="3318663"/>
            <a:ext cx="421927" cy="399248"/>
            <a:chOff x="-1592325" y="3957400"/>
            <a:chExt cx="293025" cy="277275"/>
          </a:xfrm>
        </p:grpSpPr>
        <p:sp>
          <p:nvSpPr>
            <p:cNvPr id="9868" name="Google Shape;9868;p92"/>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92"/>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92"/>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92"/>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2" name="Google Shape;9872;p92"/>
          <p:cNvGrpSpPr/>
          <p:nvPr/>
        </p:nvGrpSpPr>
        <p:grpSpPr>
          <a:xfrm>
            <a:off x="3624147" y="3310744"/>
            <a:ext cx="369730" cy="420775"/>
            <a:chOff x="-778700" y="3612425"/>
            <a:chExt cx="256775" cy="292225"/>
          </a:xfrm>
        </p:grpSpPr>
        <p:sp>
          <p:nvSpPr>
            <p:cNvPr id="9873" name="Google Shape;9873;p92"/>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92"/>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92"/>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92"/>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92"/>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92"/>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9" name="Google Shape;9879;p92"/>
          <p:cNvGrpSpPr/>
          <p:nvPr/>
        </p:nvGrpSpPr>
        <p:grpSpPr>
          <a:xfrm>
            <a:off x="6095649" y="3828305"/>
            <a:ext cx="340731" cy="387641"/>
            <a:chOff x="7728464" y="1561258"/>
            <a:chExt cx="349719" cy="397866"/>
          </a:xfrm>
        </p:grpSpPr>
        <p:sp>
          <p:nvSpPr>
            <p:cNvPr id="9880" name="Google Shape;9880;p92"/>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1" name="Google Shape;9881;p92"/>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2" name="Google Shape;9882;p92"/>
          <p:cNvGrpSpPr/>
          <p:nvPr/>
        </p:nvGrpSpPr>
        <p:grpSpPr>
          <a:xfrm>
            <a:off x="4018617" y="3828305"/>
            <a:ext cx="387681" cy="387641"/>
            <a:chOff x="5611350" y="1561258"/>
            <a:chExt cx="397907" cy="397866"/>
          </a:xfrm>
        </p:grpSpPr>
        <p:sp>
          <p:nvSpPr>
            <p:cNvPr id="9883" name="Google Shape;9883;p92"/>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92"/>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5" name="Google Shape;9885;p92"/>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92"/>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7" name="Google Shape;9887;p92"/>
          <p:cNvGrpSpPr/>
          <p:nvPr/>
        </p:nvGrpSpPr>
        <p:grpSpPr>
          <a:xfrm>
            <a:off x="4537903" y="3925571"/>
            <a:ext cx="387610" cy="193109"/>
            <a:chOff x="6140660" y="1661097"/>
            <a:chExt cx="397835" cy="198202"/>
          </a:xfrm>
        </p:grpSpPr>
        <p:sp>
          <p:nvSpPr>
            <p:cNvPr id="9888" name="Google Shape;9888;p92"/>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92"/>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92"/>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92"/>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2" name="Google Shape;9892;p92"/>
          <p:cNvGrpSpPr/>
          <p:nvPr/>
        </p:nvGrpSpPr>
        <p:grpSpPr>
          <a:xfrm>
            <a:off x="5057118" y="3828305"/>
            <a:ext cx="387681" cy="387641"/>
            <a:chOff x="6669907" y="1561258"/>
            <a:chExt cx="397907" cy="397866"/>
          </a:xfrm>
        </p:grpSpPr>
        <p:sp>
          <p:nvSpPr>
            <p:cNvPr id="9893" name="Google Shape;9893;p92"/>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92"/>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92"/>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92"/>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92"/>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8" name="Google Shape;9898;p92"/>
          <p:cNvGrpSpPr/>
          <p:nvPr/>
        </p:nvGrpSpPr>
        <p:grpSpPr>
          <a:xfrm>
            <a:off x="1942348" y="3885842"/>
            <a:ext cx="387681" cy="272572"/>
            <a:chOff x="3386036" y="1746339"/>
            <a:chExt cx="397907" cy="279762"/>
          </a:xfrm>
        </p:grpSpPr>
        <p:sp>
          <p:nvSpPr>
            <p:cNvPr id="9899" name="Google Shape;9899;p92"/>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92"/>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1" name="Google Shape;9901;p92"/>
          <p:cNvGrpSpPr/>
          <p:nvPr/>
        </p:nvGrpSpPr>
        <p:grpSpPr>
          <a:xfrm>
            <a:off x="2980045" y="3828288"/>
            <a:ext cx="387681" cy="387681"/>
            <a:chOff x="4417380" y="1687279"/>
            <a:chExt cx="397907" cy="397907"/>
          </a:xfrm>
        </p:grpSpPr>
        <p:sp>
          <p:nvSpPr>
            <p:cNvPr id="9902" name="Google Shape;9902;p92"/>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92"/>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4" name="Google Shape;9904;p92"/>
          <p:cNvGrpSpPr/>
          <p:nvPr/>
        </p:nvGrpSpPr>
        <p:grpSpPr>
          <a:xfrm>
            <a:off x="7926526" y="3308537"/>
            <a:ext cx="387661" cy="387661"/>
            <a:chOff x="2869999" y="1687279"/>
            <a:chExt cx="397887" cy="397887"/>
          </a:xfrm>
        </p:grpSpPr>
        <p:sp>
          <p:nvSpPr>
            <p:cNvPr id="9905" name="Google Shape;9905;p92"/>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92"/>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7" name="Google Shape;9907;p92"/>
          <p:cNvGrpSpPr/>
          <p:nvPr/>
        </p:nvGrpSpPr>
        <p:grpSpPr>
          <a:xfrm>
            <a:off x="2461634" y="3828664"/>
            <a:ext cx="386807" cy="386929"/>
            <a:chOff x="3902887" y="1687655"/>
            <a:chExt cx="397010" cy="397135"/>
          </a:xfrm>
        </p:grpSpPr>
        <p:sp>
          <p:nvSpPr>
            <p:cNvPr id="9908" name="Google Shape;9908;p92"/>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92"/>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0" name="Google Shape;9910;p92"/>
          <p:cNvGrpSpPr/>
          <p:nvPr/>
        </p:nvGrpSpPr>
        <p:grpSpPr>
          <a:xfrm>
            <a:off x="3499331" y="3828344"/>
            <a:ext cx="387681" cy="387681"/>
            <a:chOff x="4933458" y="1687279"/>
            <a:chExt cx="397907" cy="397907"/>
          </a:xfrm>
        </p:grpSpPr>
        <p:sp>
          <p:nvSpPr>
            <p:cNvPr id="9911" name="Google Shape;9911;p92"/>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92"/>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3" name="Google Shape;9913;p92"/>
          <p:cNvGrpSpPr/>
          <p:nvPr/>
        </p:nvGrpSpPr>
        <p:grpSpPr>
          <a:xfrm>
            <a:off x="5273586" y="3308775"/>
            <a:ext cx="387681" cy="387661"/>
            <a:chOff x="266768" y="1721375"/>
            <a:chExt cx="397907" cy="397887"/>
          </a:xfrm>
        </p:grpSpPr>
        <p:sp>
          <p:nvSpPr>
            <p:cNvPr id="9914" name="Google Shape;9914;p9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9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6" name="Google Shape;9916;p92"/>
          <p:cNvGrpSpPr/>
          <p:nvPr/>
        </p:nvGrpSpPr>
        <p:grpSpPr>
          <a:xfrm>
            <a:off x="7395588" y="3308924"/>
            <a:ext cx="387539" cy="386888"/>
            <a:chOff x="2408992" y="1722875"/>
            <a:chExt cx="397761" cy="397093"/>
          </a:xfrm>
        </p:grpSpPr>
        <p:sp>
          <p:nvSpPr>
            <p:cNvPr id="9917" name="Google Shape;9917;p92"/>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92"/>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9" name="Google Shape;9919;p92"/>
          <p:cNvGrpSpPr/>
          <p:nvPr/>
        </p:nvGrpSpPr>
        <p:grpSpPr>
          <a:xfrm>
            <a:off x="5576404" y="3828305"/>
            <a:ext cx="387641" cy="387641"/>
            <a:chOff x="7199196" y="1561258"/>
            <a:chExt cx="397866" cy="397866"/>
          </a:xfrm>
        </p:grpSpPr>
        <p:sp>
          <p:nvSpPr>
            <p:cNvPr id="9920" name="Google Shape;9920;p92"/>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92"/>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92"/>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3" name="Google Shape;9923;p92"/>
          <p:cNvGrpSpPr/>
          <p:nvPr/>
        </p:nvGrpSpPr>
        <p:grpSpPr>
          <a:xfrm>
            <a:off x="6332282" y="3308537"/>
            <a:ext cx="387661" cy="387661"/>
            <a:chOff x="1379798" y="1723250"/>
            <a:chExt cx="397887" cy="397887"/>
          </a:xfrm>
        </p:grpSpPr>
        <p:sp>
          <p:nvSpPr>
            <p:cNvPr id="9924" name="Google Shape;9924;p9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9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9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9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8" name="Google Shape;9928;p92"/>
          <p:cNvGrpSpPr/>
          <p:nvPr/>
        </p:nvGrpSpPr>
        <p:grpSpPr>
          <a:xfrm>
            <a:off x="5801242" y="3308537"/>
            <a:ext cx="387641" cy="387661"/>
            <a:chOff x="864491" y="1723250"/>
            <a:chExt cx="397866" cy="397887"/>
          </a:xfrm>
        </p:grpSpPr>
        <p:sp>
          <p:nvSpPr>
            <p:cNvPr id="9929" name="Google Shape;9929;p9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9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9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32" name="Google Shape;9932;p92"/>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33" name="Google Shape;9933;p92"/>
          <p:cNvGrpSpPr/>
          <p:nvPr/>
        </p:nvGrpSpPr>
        <p:grpSpPr>
          <a:xfrm>
            <a:off x="6568070" y="3827060"/>
            <a:ext cx="388966" cy="388966"/>
            <a:chOff x="1190625" y="238125"/>
            <a:chExt cx="5235075" cy="5235075"/>
          </a:xfrm>
        </p:grpSpPr>
        <p:sp>
          <p:nvSpPr>
            <p:cNvPr id="9934" name="Google Shape;9934;p92"/>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935;p92"/>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36" name="Google Shape;9936;p9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4B9302A-16D4-1C0F-F460-EBBCD70F83CD}"/>
              </a:ext>
            </a:extLst>
          </p:cNvPr>
          <p:cNvSpPr>
            <a:spLocks noGrp="1"/>
          </p:cNvSpPr>
          <p:nvPr>
            <p:ph type="title"/>
          </p:nvPr>
        </p:nvSpPr>
        <p:spPr>
          <a:xfrm>
            <a:off x="430624" y="435920"/>
            <a:ext cx="8282751" cy="716371"/>
          </a:xfrm>
        </p:spPr>
        <p:txBody>
          <a:bodyPr/>
          <a:lstStyle/>
          <a:p>
            <a:r>
              <a:rPr lang="en-US" altLang="zh-CN" sz="2400" b="1" dirty="0">
                <a:latin typeface="Nunito"/>
                <a:ea typeface="Nunito"/>
                <a:cs typeface="Nunito"/>
                <a:sym typeface="Nunito"/>
              </a:rPr>
              <a:t>RANKING CRITERIA IN ORDER OF PRIORITY</a:t>
            </a:r>
            <a:br>
              <a:rPr lang="en-US" altLang="zh-CN" b="1" dirty="0">
                <a:latin typeface="Nunito"/>
                <a:ea typeface="Nunito"/>
                <a:cs typeface="Nunito"/>
                <a:sym typeface="Nunito"/>
              </a:rPr>
            </a:br>
            <a:endParaRPr lang="zh-CN" altLang="en-US" dirty="0"/>
          </a:p>
        </p:txBody>
      </p:sp>
      <p:pic>
        <p:nvPicPr>
          <p:cNvPr id="7" name="Picture 6">
            <a:extLst>
              <a:ext uri="{FF2B5EF4-FFF2-40B4-BE49-F238E27FC236}">
                <a16:creationId xmlns:a16="http://schemas.microsoft.com/office/drawing/2014/main" id="{060B0872-9A9B-82B7-B983-A0D9A7E3D5CC}"/>
              </a:ext>
            </a:extLst>
          </p:cNvPr>
          <p:cNvPicPr>
            <a:picLocks noChangeAspect="1"/>
          </p:cNvPicPr>
          <p:nvPr/>
        </p:nvPicPr>
        <p:blipFill>
          <a:blip r:embed="rId2"/>
          <a:stretch>
            <a:fillRect/>
          </a:stretch>
        </p:blipFill>
        <p:spPr>
          <a:xfrm>
            <a:off x="1077952" y="1052982"/>
            <a:ext cx="6690732" cy="3183730"/>
          </a:xfrm>
          <a:prstGeom prst="rect">
            <a:avLst/>
          </a:prstGeom>
        </p:spPr>
      </p:pic>
      <p:sp>
        <p:nvSpPr>
          <p:cNvPr id="9" name="Google Shape;286;p14">
            <a:extLst>
              <a:ext uri="{FF2B5EF4-FFF2-40B4-BE49-F238E27FC236}">
                <a16:creationId xmlns:a16="http://schemas.microsoft.com/office/drawing/2014/main" id="{521A9BDF-F420-CAF7-B3E9-724F39BF6DCA}"/>
              </a:ext>
            </a:extLst>
          </p:cNvPr>
          <p:cNvSpPr txBox="1"/>
          <p:nvPr/>
        </p:nvSpPr>
        <p:spPr>
          <a:xfrm>
            <a:off x="1442818" y="4236712"/>
            <a:ext cx="5961000" cy="4002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dirty="0">
                <a:latin typeface="Nunito"/>
                <a:ea typeface="Nunito"/>
                <a:cs typeface="Nunito"/>
                <a:sym typeface="Nunito"/>
              </a:rPr>
              <a:t>TOTAL A = 1, B = 2, C = 4, D = 0.5, E = 2</a:t>
            </a:r>
            <a:endParaRPr dirty="0">
              <a:latin typeface="Nunito"/>
              <a:ea typeface="Nunito"/>
              <a:cs typeface="Nunito"/>
              <a:sym typeface="Nunito"/>
            </a:endParaRPr>
          </a:p>
        </p:txBody>
      </p:sp>
    </p:spTree>
    <p:extLst>
      <p:ext uri="{BB962C8B-B14F-4D97-AF65-F5344CB8AC3E}">
        <p14:creationId xmlns:p14="http://schemas.microsoft.com/office/powerpoint/2010/main" val="39837452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940"/>
        <p:cNvGrpSpPr/>
        <p:nvPr/>
      </p:nvGrpSpPr>
      <p:grpSpPr>
        <a:xfrm>
          <a:off x="0" y="0"/>
          <a:ext cx="0" cy="0"/>
          <a:chOff x="0" y="0"/>
          <a:chExt cx="0" cy="0"/>
        </a:xfrm>
      </p:grpSpPr>
      <p:pic>
        <p:nvPicPr>
          <p:cNvPr id="9941" name="Google Shape;9941;p93">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2FDE04-ECAD-48FC-73C8-3BBCD434E426}"/>
              </a:ext>
            </a:extLst>
          </p:cNvPr>
          <p:cNvSpPr>
            <a:spLocks noGrp="1"/>
          </p:cNvSpPr>
          <p:nvPr>
            <p:ph type="title"/>
          </p:nvPr>
        </p:nvSpPr>
        <p:spPr>
          <a:xfrm>
            <a:off x="720000" y="279805"/>
            <a:ext cx="7704000" cy="477600"/>
          </a:xfrm>
        </p:spPr>
        <p:txBody>
          <a:bodyPr/>
          <a:lstStyle/>
          <a:p>
            <a:r>
              <a:rPr lang="en-GB" altLang="zh-CN" dirty="0">
                <a:latin typeface="Nunito"/>
                <a:ea typeface="Nunito"/>
                <a:cs typeface="Nunito"/>
                <a:sym typeface="Nunito"/>
              </a:rPr>
              <a:t>NETWORK OF INITIAL IDEAS</a:t>
            </a:r>
            <a:br>
              <a:rPr lang="en-GB" altLang="zh-CN" dirty="0">
                <a:latin typeface="Nunito"/>
                <a:ea typeface="Nunito"/>
                <a:cs typeface="Nunito"/>
                <a:sym typeface="Nunito"/>
              </a:rPr>
            </a:br>
            <a:endParaRPr lang="zh-CN" altLang="en-US" dirty="0"/>
          </a:p>
        </p:txBody>
      </p:sp>
      <p:pic>
        <p:nvPicPr>
          <p:cNvPr id="5" name="Google Shape;292;p15">
            <a:extLst>
              <a:ext uri="{FF2B5EF4-FFF2-40B4-BE49-F238E27FC236}">
                <a16:creationId xmlns:a16="http://schemas.microsoft.com/office/drawing/2014/main" id="{ADA53996-A1EB-C830-E33A-7912AF4F0187}"/>
              </a:ext>
            </a:extLst>
          </p:cNvPr>
          <p:cNvPicPr preferRelativeResize="0"/>
          <p:nvPr/>
        </p:nvPicPr>
        <p:blipFill>
          <a:blip r:embed="rId2">
            <a:alphaModFix/>
          </a:blip>
          <a:stretch>
            <a:fillRect/>
          </a:stretch>
        </p:blipFill>
        <p:spPr>
          <a:xfrm>
            <a:off x="0" y="892098"/>
            <a:ext cx="9144000" cy="4251401"/>
          </a:xfrm>
          <a:prstGeom prst="rect">
            <a:avLst/>
          </a:prstGeom>
          <a:noFill/>
          <a:ln>
            <a:noFill/>
          </a:ln>
          <a:effectLst>
            <a:outerShdw blurRad="57150" dist="19050" dir="5400000" algn="bl" rotWithShape="0">
              <a:srgbClr val="000000">
                <a:alpha val="38000"/>
              </a:srgbClr>
            </a:outerShdw>
          </a:effectLst>
        </p:spPr>
      </p:pic>
    </p:spTree>
    <p:extLst>
      <p:ext uri="{BB962C8B-B14F-4D97-AF65-F5344CB8AC3E}">
        <p14:creationId xmlns:p14="http://schemas.microsoft.com/office/powerpoint/2010/main" val="2388417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84680-E510-C4E2-D710-77B305CB7629}"/>
              </a:ext>
            </a:extLst>
          </p:cNvPr>
          <p:cNvSpPr>
            <a:spLocks noGrp="1"/>
          </p:cNvSpPr>
          <p:nvPr>
            <p:ph type="title"/>
          </p:nvPr>
        </p:nvSpPr>
        <p:spPr>
          <a:xfrm>
            <a:off x="720725" y="287239"/>
            <a:ext cx="7704000" cy="477600"/>
          </a:xfrm>
        </p:spPr>
        <p:txBody>
          <a:bodyPr/>
          <a:lstStyle/>
          <a:p>
            <a:r>
              <a:rPr lang="en" altLang="zh-CN" dirty="0"/>
              <a:t>SELECTION OF DESIGN</a:t>
            </a:r>
            <a:endParaRPr lang="zh-CN" altLang="en-US" dirty="0"/>
          </a:p>
        </p:txBody>
      </p:sp>
      <p:graphicFrame>
        <p:nvGraphicFramePr>
          <p:cNvPr id="5" name="Table 4">
            <a:extLst>
              <a:ext uri="{FF2B5EF4-FFF2-40B4-BE49-F238E27FC236}">
                <a16:creationId xmlns:a16="http://schemas.microsoft.com/office/drawing/2014/main" id="{BD699133-4B37-382E-CA2A-1CF59D35D7A9}"/>
              </a:ext>
            </a:extLst>
          </p:cNvPr>
          <p:cNvGraphicFramePr>
            <a:graphicFrameLocks noGrp="1"/>
          </p:cNvGraphicFramePr>
          <p:nvPr>
            <p:extLst>
              <p:ext uri="{D42A27DB-BD31-4B8C-83A1-F6EECF244321}">
                <p14:modId xmlns:p14="http://schemas.microsoft.com/office/powerpoint/2010/main" val="878925897"/>
              </p:ext>
            </p:extLst>
          </p:nvPr>
        </p:nvGraphicFramePr>
        <p:xfrm>
          <a:off x="952500" y="870028"/>
          <a:ext cx="7239000" cy="3813425"/>
        </p:xfrm>
        <a:graphic>
          <a:graphicData uri="http://schemas.openxmlformats.org/drawingml/2006/table">
            <a:tbl>
              <a:tblPr>
                <a:noFill/>
              </a:tblPr>
              <a:tblGrid>
                <a:gridCol w="2413000">
                  <a:extLst>
                    <a:ext uri="{9D8B030D-6E8A-4147-A177-3AD203B41FA5}">
                      <a16:colId xmlns:a16="http://schemas.microsoft.com/office/drawing/2014/main" val="1118796519"/>
                    </a:ext>
                  </a:extLst>
                </a:gridCol>
                <a:gridCol w="2413000">
                  <a:extLst>
                    <a:ext uri="{9D8B030D-6E8A-4147-A177-3AD203B41FA5}">
                      <a16:colId xmlns:a16="http://schemas.microsoft.com/office/drawing/2014/main" val="4234281567"/>
                    </a:ext>
                  </a:extLst>
                </a:gridCol>
                <a:gridCol w="2413000">
                  <a:extLst>
                    <a:ext uri="{9D8B030D-6E8A-4147-A177-3AD203B41FA5}">
                      <a16:colId xmlns:a16="http://schemas.microsoft.com/office/drawing/2014/main" val="3754753"/>
                    </a:ext>
                  </a:extLst>
                </a:gridCol>
              </a:tblGrid>
              <a:tr h="708800">
                <a:tc>
                  <a:txBody>
                    <a:bodyPr/>
                    <a:lstStyle/>
                    <a:p>
                      <a:pPr marL="0" lvl="0" indent="0" algn="ctr" rtl="0">
                        <a:spcBef>
                          <a:spcPts val="0"/>
                        </a:spcBef>
                        <a:spcAft>
                          <a:spcPts val="0"/>
                        </a:spcAft>
                        <a:buNone/>
                      </a:pPr>
                      <a:r>
                        <a:rPr lang="en" dirty="0"/>
                        <a:t>DESIGN A</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DESIGN B</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dirty="0"/>
                        <a:t>DESIGN C</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833755353"/>
                  </a:ext>
                </a:extLst>
              </a:tr>
              <a:tr h="3104625">
                <a:tc>
                  <a:txBody>
                    <a:bodyPr/>
                    <a:lstStyle/>
                    <a:p>
                      <a:pPr marL="457200" lvl="0" indent="-317500" algn="l" rtl="0">
                        <a:spcBef>
                          <a:spcPts val="0"/>
                        </a:spcBef>
                        <a:spcAft>
                          <a:spcPts val="0"/>
                        </a:spcAft>
                        <a:buSzPts val="1400"/>
                        <a:buChar char="-"/>
                      </a:pPr>
                      <a:r>
                        <a:rPr lang="en" dirty="0"/>
                        <a:t>Sensors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With mobile phone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LIDAR</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Application feature</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457200" lvl="0" indent="-317500" algn="l" rtl="0">
                        <a:spcBef>
                          <a:spcPts val="0"/>
                        </a:spcBef>
                        <a:spcAft>
                          <a:spcPts val="0"/>
                        </a:spcAft>
                        <a:buSzPts val="1400"/>
                        <a:buChar char="-"/>
                      </a:pPr>
                      <a:r>
                        <a:rPr lang="en" dirty="0"/>
                        <a:t>Image processing</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With mobile phone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No LIDAR</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Built-in software</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457200" lvl="0" indent="-317500" algn="l" rtl="0">
                        <a:spcBef>
                          <a:spcPts val="0"/>
                        </a:spcBef>
                        <a:spcAft>
                          <a:spcPts val="0"/>
                        </a:spcAft>
                        <a:buSzPts val="1400"/>
                        <a:buChar char="-"/>
                      </a:pPr>
                      <a:r>
                        <a:rPr lang="en" dirty="0"/>
                        <a:t>Without mobile phone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Image processing</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 NO LIDAR</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Built-in software</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805571934"/>
                  </a:ext>
                </a:extLst>
              </a:tr>
            </a:tbl>
          </a:graphicData>
        </a:graphic>
      </p:graphicFrame>
    </p:spTree>
    <p:extLst>
      <p:ext uri="{BB962C8B-B14F-4D97-AF65-F5344CB8AC3E}">
        <p14:creationId xmlns:p14="http://schemas.microsoft.com/office/powerpoint/2010/main" val="922703686"/>
      </p:ext>
    </p:extLst>
  </p:cSld>
  <p:clrMapOvr>
    <a:masterClrMapping/>
  </p:clrMapOvr>
</p:sld>
</file>

<file path=ppt/theme/theme1.xml><?xml version="1.0" encoding="utf-8"?>
<a:theme xmlns:a="http://schemas.openxmlformats.org/drawingml/2006/main" name="Bachelor's Degree in Electronics Engineering by Slidesgo">
  <a:themeElements>
    <a:clrScheme name="Simple Light">
      <a:dk1>
        <a:srgbClr val="403953"/>
      </a:dk1>
      <a:lt1>
        <a:srgbClr val="F8F8F8"/>
      </a:lt1>
      <a:dk2>
        <a:srgbClr val="859294"/>
      </a:dk2>
      <a:lt2>
        <a:srgbClr val="D1D8E6"/>
      </a:lt2>
      <a:accent1>
        <a:srgbClr val="BABFD7"/>
      </a:accent1>
      <a:accent2>
        <a:srgbClr val="ECD9DD"/>
      </a:accent2>
      <a:accent3>
        <a:srgbClr val="575979"/>
      </a:accent3>
      <a:accent4>
        <a:srgbClr val="586160"/>
      </a:accent4>
      <a:accent5>
        <a:srgbClr val="FFFFFF"/>
      </a:accent5>
      <a:accent6>
        <a:srgbClr val="FFFFFF"/>
      </a:accent6>
      <a:hlink>
        <a:srgbClr val="40395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70d55a88-502e-4f9f-b3da-0c1da5659a58"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DD81827C3E80C488994FC841583F2AD" ma:contentTypeVersion="11" ma:contentTypeDescription="Create a new document." ma:contentTypeScope="" ma:versionID="5a5480aaa47a1608cca6adf878f6877c">
  <xsd:schema xmlns:xsd="http://www.w3.org/2001/XMLSchema" xmlns:xs="http://www.w3.org/2001/XMLSchema" xmlns:p="http://schemas.microsoft.com/office/2006/metadata/properties" xmlns:ns3="579e708b-e459-4d6b-bb09-2e345f48e3f2" xmlns:ns4="70d55a88-502e-4f9f-b3da-0c1da5659a58" targetNamespace="http://schemas.microsoft.com/office/2006/metadata/properties" ma:root="true" ma:fieldsID="1ba5576813f7dd58c37195da18a6e8aa" ns3:_="" ns4:_="">
    <xsd:import namespace="579e708b-e459-4d6b-bb09-2e345f48e3f2"/>
    <xsd:import namespace="70d55a88-502e-4f9f-b3da-0c1da5659a5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DateTaken" minOccurs="0"/>
                <xsd:element ref="ns4:MediaServiceAutoTags" minOccurs="0"/>
                <xsd:element ref="ns4:MediaLengthInSeconds"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9e708b-e459-4d6b-bb09-2e345f48e3f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0d55a88-502e-4f9f-b3da-0c1da5659a5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_activity" ma:index="18"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2E29CE9-0C47-41C4-BBA6-74E08436E3FD}">
  <ds:schemaRefs>
    <ds:schemaRef ds:uri="http://schemas.microsoft.com/office/infopath/2007/PartnerControls"/>
    <ds:schemaRef ds:uri="http://schemas.microsoft.com/office/2006/metadata/properties"/>
    <ds:schemaRef ds:uri="http://purl.org/dc/dcmitype/"/>
    <ds:schemaRef ds:uri="579e708b-e459-4d6b-bb09-2e345f48e3f2"/>
    <ds:schemaRef ds:uri="http://purl.org/dc/terms/"/>
    <ds:schemaRef ds:uri="70d55a88-502e-4f9f-b3da-0c1da5659a58"/>
    <ds:schemaRef ds:uri="http://www.w3.org/XML/1998/namespace"/>
    <ds:schemaRef ds:uri="http://schemas.microsoft.com/office/2006/documentManagement/types"/>
    <ds:schemaRef ds:uri="http://purl.org/dc/elements/1.1/"/>
    <ds:schemaRef ds:uri="http://schemas.openxmlformats.org/package/2006/metadata/core-properties"/>
  </ds:schemaRefs>
</ds:datastoreItem>
</file>

<file path=customXml/itemProps2.xml><?xml version="1.0" encoding="utf-8"?>
<ds:datastoreItem xmlns:ds="http://schemas.openxmlformats.org/officeDocument/2006/customXml" ds:itemID="{3D373169-FE4F-4CE6-9FA1-2C1DAB440D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79e708b-e459-4d6b-bb09-2e345f48e3f2"/>
    <ds:schemaRef ds:uri="70d55a88-502e-4f9f-b3da-0c1da5659a5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DA3186B-869C-4BA0-BA03-CE4FC628272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120</TotalTime>
  <Words>2539</Words>
  <Application>Microsoft Office PowerPoint</Application>
  <PresentationFormat>On-screen Show (16:9)</PresentationFormat>
  <Paragraphs>505</Paragraphs>
  <Slides>70</Slides>
  <Notes>59</Notes>
  <HiddenSlides>0</HiddenSlides>
  <MMClips>0</MMClips>
  <ScaleCrop>false</ScaleCrop>
  <HeadingPairs>
    <vt:vector size="6" baseType="variant">
      <vt:variant>
        <vt:lpstr>Fonts Used</vt:lpstr>
      </vt:variant>
      <vt:variant>
        <vt:i4>20</vt:i4>
      </vt:variant>
      <vt:variant>
        <vt:lpstr>Theme</vt:lpstr>
      </vt:variant>
      <vt:variant>
        <vt:i4>2</vt:i4>
      </vt:variant>
      <vt:variant>
        <vt:lpstr>Slide Titles</vt:lpstr>
      </vt:variant>
      <vt:variant>
        <vt:i4>70</vt:i4>
      </vt:variant>
    </vt:vector>
  </HeadingPairs>
  <TitlesOfParts>
    <vt:vector size="92" baseType="lpstr">
      <vt:lpstr>Amatic SC</vt:lpstr>
      <vt:lpstr>Anton</vt:lpstr>
      <vt:lpstr>Arial</vt:lpstr>
      <vt:lpstr>Calibri</vt:lpstr>
      <vt:lpstr>Hind</vt:lpstr>
      <vt:lpstr>Hind Light</vt:lpstr>
      <vt:lpstr>Itim</vt:lpstr>
      <vt:lpstr>Lato</vt:lpstr>
      <vt:lpstr>Livvic</vt:lpstr>
      <vt:lpstr>Lora</vt:lpstr>
      <vt:lpstr>Nunito</vt:lpstr>
      <vt:lpstr>Nunito Light</vt:lpstr>
      <vt:lpstr>Poppins</vt:lpstr>
      <vt:lpstr>Proxima Nova</vt:lpstr>
      <vt:lpstr>Proxima Nova Semibold</vt:lpstr>
      <vt:lpstr>Roboto</vt:lpstr>
      <vt:lpstr>Roboto Condensed Light</vt:lpstr>
      <vt:lpstr>Roboto Medium</vt:lpstr>
      <vt:lpstr>Roboto Thin</vt:lpstr>
      <vt:lpstr>Söhne</vt:lpstr>
      <vt:lpstr>Bachelor's Degree in Electronics Engineering by Slidesgo</vt:lpstr>
      <vt:lpstr>Slidesgo Final Pages</vt:lpstr>
      <vt:lpstr>Principal of professional practice Audio interface with camera(AIC) </vt:lpstr>
      <vt:lpstr>PowerPoint Presentation</vt:lpstr>
      <vt:lpstr>Overview</vt:lpstr>
      <vt:lpstr>What is Auidio Interface with Camera (AIC)</vt:lpstr>
      <vt:lpstr>Existing Projects</vt:lpstr>
      <vt:lpstr>Project Selection</vt:lpstr>
      <vt:lpstr>RANKING CRITERIA IN ORDER OF PRIORITY </vt:lpstr>
      <vt:lpstr>NETWORK OF INITIAL IDEAS </vt:lpstr>
      <vt:lpstr>SELECTION OF DESIGN</vt:lpstr>
      <vt:lpstr>MCDA matrix for different designs </vt:lpstr>
      <vt:lpstr>Project  Outline</vt:lpstr>
      <vt:lpstr>Project Outline</vt:lpstr>
      <vt:lpstr>Project Outline</vt:lpstr>
      <vt:lpstr>Role distribution</vt:lpstr>
      <vt:lpstr>Role distribution</vt:lpstr>
      <vt:lpstr>PowerPoint Presentation</vt:lpstr>
      <vt:lpstr>PowerPoint Presentation</vt:lpstr>
      <vt:lpstr>PowerPoint Presentation</vt:lpstr>
      <vt:lpstr>Project Schedule</vt:lpstr>
      <vt:lpstr>Network diagram</vt:lpstr>
      <vt:lpstr>Gantt chart for workflow</vt:lpstr>
      <vt:lpstr>Resource Chart</vt:lpstr>
      <vt:lpstr>Contents of this template</vt:lpstr>
      <vt:lpstr>Whoa!</vt:lpstr>
      <vt:lpstr>What is it for?</vt:lpstr>
      <vt:lpstr>Advantages of electronics</vt:lpstr>
      <vt:lpstr>Evaluation criteria</vt:lpstr>
      <vt:lpstr>Career objectives</vt:lpstr>
      <vt:lpstr>What are the job positions?</vt:lpstr>
      <vt:lpstr>Study process</vt:lpstr>
      <vt:lpstr>Awesome words</vt:lpstr>
      <vt:lpstr>—Someone Famous</vt:lpstr>
      <vt:lpstr>A picture is worth a thousand words</vt:lpstr>
      <vt:lpstr>An image reinforces the concept</vt:lpstr>
      <vt:lpstr>10,000,000</vt:lpstr>
      <vt:lpstr>Subjects of the week</vt:lpstr>
      <vt:lpstr>333,000</vt:lpstr>
      <vt:lpstr>Success of our students</vt:lpstr>
      <vt:lpstr>Desktop software</vt:lpstr>
      <vt:lpstr>Tablet app</vt:lpstr>
      <vt:lpstr>Mobile app</vt:lpstr>
      <vt:lpstr>Top companies</vt:lpstr>
      <vt:lpstr>Teaching model</vt:lpstr>
      <vt:lpstr>Research steps</vt:lpstr>
      <vt:lpstr>Calendar of the week</vt:lpstr>
      <vt:lpstr>Investigation steps</vt:lpstr>
      <vt:lpstr>Project process</vt:lpstr>
      <vt:lpstr>Student evolution</vt:lpstr>
      <vt:lpstr>Our team</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Principal of professional practice Audio interface with camera(AIC)</dc:title>
  <dc:creator>ROG</dc:creator>
  <cp:lastModifiedBy>Wan Zaqeem Nazmil Wan Ahmad Kamal</cp:lastModifiedBy>
  <cp:revision>8</cp:revision>
  <dcterms:modified xsi:type="dcterms:W3CDTF">2023-04-23T23:05:25Z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0x0101008DD81827C3E80C488994FC841583F2AD</vt:lpwstr>
  </property>
</Properties>
</file>